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handoutMasterIdLst>
    <p:handoutMasterId r:id="rId28"/>
  </p:handoutMasterIdLst>
  <p:sldIdLst>
    <p:sldId id="280" r:id="rId2"/>
    <p:sldId id="281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70" r:id="rId15"/>
    <p:sldId id="272" r:id="rId16"/>
    <p:sldId id="273" r:id="rId17"/>
    <p:sldId id="274" r:id="rId18"/>
    <p:sldId id="275" r:id="rId19"/>
    <p:sldId id="268" r:id="rId20"/>
    <p:sldId id="267" r:id="rId21"/>
    <p:sldId id="269" r:id="rId22"/>
    <p:sldId id="277" r:id="rId23"/>
    <p:sldId id="278" r:id="rId24"/>
    <p:sldId id="279" r:id="rId25"/>
    <p:sldId id="276" r:id="rId26"/>
  </p:sldIdLst>
  <p:sldSz cx="24384000" cy="13716000"/>
  <p:notesSz cx="6858000" cy="9144000"/>
  <p:defaultTextStyle>
    <a:defPPr>
      <a:defRPr lang="cs-CZ"/>
    </a:defPPr>
    <a:lvl1pPr marL="0" algn="l" defTabSz="4572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FD5A4"/>
    <a:srgbClr val="F1E8C1"/>
    <a:srgbClr val="FF0000"/>
    <a:srgbClr val="1D43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1234-B048-85BDC9FD1C3A}" styleName="Tabulka JRD na světlé pozadí">
    <a:wholeTbl>
      <a:tcTxStyle>
        <a:fontRef idx="minor">
          <a:prstClr val="black"/>
        </a:fontRef>
        <a:srgbClr val="1D4321"/>
      </a:tcTxStyle>
      <a:tcStyle>
        <a:tcBdr>
          <a:left>
            <a:ln w="6350" cmpd="sng">
              <a:solidFill>
                <a:srgbClr val="1D4321"/>
              </a:solidFill>
            </a:ln>
          </a:left>
          <a:right>
            <a:ln w="6350" cmpd="sng">
              <a:solidFill>
                <a:srgbClr val="1D4321"/>
              </a:solidFill>
            </a:ln>
          </a:right>
          <a:top>
            <a:ln w="6350" cmpd="sng">
              <a:solidFill>
                <a:srgbClr val="1D4321"/>
              </a:solidFill>
            </a:ln>
          </a:top>
          <a:bottom>
            <a:ln w="6350" cmpd="sng">
              <a:solidFill>
                <a:srgbClr val="1D4321"/>
              </a:solidFill>
            </a:ln>
          </a:bottom>
          <a:insideH>
            <a:ln w="6350" cmpd="sng">
              <a:solidFill>
                <a:srgbClr val="1D4321"/>
              </a:solidFill>
            </a:ln>
          </a:insideH>
          <a:insideV>
            <a:ln w="6350" cmpd="sng">
              <a:solidFill>
                <a:srgbClr val="1D4321"/>
              </a:solidFill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F1F2EA"/>
          </a:solidFill>
        </a:fill>
      </a:tcStyle>
    </a:band2H>
    <a:band1V>
      <a:tcStyle>
        <a:tcBdr/>
      </a:tcStyle>
    </a:band1V>
    <a:band2V>
      <a:tcStyle>
        <a:tcBdr/>
        <a:fill>
          <a:solidFill>
            <a:srgbClr val="F1F2EA"/>
          </a:solidFill>
        </a:fill>
      </a:tcStyle>
    </a:band2V>
    <a:lastCol>
      <a:tcTxStyle b="on">
        <a:fontRef idx="minor">
          <a:prstClr val="black"/>
        </a:fontRef>
        <a:srgbClr val="1D4321"/>
      </a:tcTxStyle>
      <a:tcStyle>
        <a:tcBdr>
          <a:top>
            <a:ln w="6350" cmpd="sng">
              <a:solidFill>
                <a:srgbClr val="1D4321"/>
              </a:solidFill>
            </a:ln>
          </a:top>
          <a:bottom>
            <a:ln w="6350" cmpd="sng">
              <a:solidFill>
                <a:srgbClr val="1D4321"/>
              </a:solidFill>
            </a:ln>
          </a:bottom>
        </a:tcBdr>
      </a:tcStyle>
    </a:lastCol>
    <a:firstCol>
      <a:tcTxStyle b="on">
        <a:fontRef idx="minor">
          <a:prstClr val="black"/>
        </a:fontRef>
        <a:srgbClr val="1D4321"/>
      </a:tcTxStyle>
      <a:tcStyle>
        <a:tcBdr>
          <a:top>
            <a:ln w="6350" cmpd="sng">
              <a:solidFill>
                <a:srgbClr val="1D4321"/>
              </a:solidFill>
            </a:ln>
          </a:top>
          <a:bottom>
            <a:ln w="6350" cmpd="sng">
              <a:solidFill>
                <a:srgbClr val="1D4321"/>
              </a:solidFill>
            </a:ln>
          </a:bottom>
        </a:tcBdr>
      </a:tcStyle>
    </a:firstCol>
    <a:lastRow>
      <a:tcTxStyle b="on">
        <a:fontRef idx="minor">
          <a:prstClr val="black"/>
        </a:fontRef>
        <a:srgbClr val="1D4321"/>
      </a:tcTxStyle>
      <a:tcStyle>
        <a:tcBdr>
          <a:top>
            <a:ln w="6350" cmpd="sng">
              <a:solidFill>
                <a:srgbClr val="1D4321"/>
              </a:solidFill>
            </a:ln>
          </a:top>
          <a:bottom>
            <a:ln w="6350" cmpd="sng">
              <a:solidFill>
                <a:srgbClr val="1D4321"/>
              </a:solidFill>
            </a:ln>
          </a:bottom>
        </a:tcBdr>
        <a:fill>
          <a:solidFill>
            <a:srgbClr val="BBBE94"/>
          </a:solidFill>
        </a:fill>
      </a:tcStyle>
    </a:lastRow>
    <a:firstRow>
      <a:tcTxStyle b="on">
        <a:fontRef idx="minor">
          <a:prstClr val="black"/>
        </a:fontRef>
        <a:srgbClr val="F1E8C1"/>
      </a:tcTxStyle>
      <a:tcStyle>
        <a:tcBdr>
          <a:top>
            <a:ln w="6350" cmpd="sng">
              <a:solidFill>
                <a:srgbClr val="1D4321"/>
              </a:solidFill>
            </a:ln>
          </a:top>
          <a:bottom>
            <a:ln w="6350" cmpd="sng">
              <a:solidFill>
                <a:srgbClr val="1D4321"/>
              </a:solidFill>
            </a:ln>
          </a:bottom>
          <a:insideH>
            <a:ln w="6350" cmpd="sng">
              <a:solidFill>
                <a:srgbClr val="F1E8C1"/>
              </a:solidFill>
            </a:ln>
          </a:insideH>
          <a:insideV>
            <a:ln w="6350" cmpd="sng">
              <a:solidFill>
                <a:srgbClr val="F1E8C1"/>
              </a:solidFill>
            </a:ln>
          </a:insideV>
        </a:tcBdr>
        <a:fill>
          <a:solidFill>
            <a:srgbClr val="1D4321"/>
          </a:solidFill>
        </a:fill>
      </a:tcStyle>
    </a:firstRow>
  </a:tblStyle>
  <a:tblStyle styleId="{5C22544A-7EE6-1235-B048-85BDC9FD1C3A}" styleName="Tabulka JRD na tmavé pozadí">
    <a:wholeTbl>
      <a:tcTxStyle>
        <a:fontRef idx="minor">
          <a:prstClr val="black"/>
        </a:fontRef>
        <a:srgbClr val="F1E8C1"/>
      </a:tcTxStyle>
      <a:tcStyle>
        <a:tcBdr>
          <a:left>
            <a:ln w="6350" cmpd="sng">
              <a:solidFill>
                <a:srgbClr val="F1E8C1"/>
              </a:solidFill>
            </a:ln>
          </a:left>
          <a:right>
            <a:ln w="6350" cmpd="sng">
              <a:solidFill>
                <a:srgbClr val="F1E8C1"/>
              </a:solidFill>
            </a:ln>
          </a:right>
          <a:top>
            <a:ln w="6350" cmpd="sng">
              <a:solidFill>
                <a:srgbClr val="F1E8C1"/>
              </a:solidFill>
            </a:ln>
          </a:top>
          <a:bottom>
            <a:ln w="6350" cmpd="sng">
              <a:solidFill>
                <a:srgbClr val="F1E8C1"/>
              </a:solidFill>
            </a:ln>
          </a:bottom>
          <a:insideH>
            <a:ln w="6350" cmpd="sng">
              <a:solidFill>
                <a:srgbClr val="F1E8C1"/>
              </a:solidFill>
            </a:ln>
          </a:insideH>
          <a:insideV>
            <a:ln w="6350" cmpd="sng">
              <a:solidFill>
                <a:srgbClr val="F1E8C1"/>
              </a:solidFill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235127"/>
          </a:solidFill>
        </a:fill>
      </a:tcStyle>
    </a:band2H>
    <a:band1V>
      <a:tcStyle>
        <a:tcBdr/>
      </a:tcStyle>
    </a:band1V>
    <a:band2V>
      <a:tcStyle>
        <a:tcBdr/>
        <a:fill>
          <a:solidFill>
            <a:srgbClr val="235127"/>
          </a:solidFill>
        </a:fill>
      </a:tcStyle>
    </a:band2V>
    <a:lastCol>
      <a:tcTxStyle b="on">
        <a:fontRef idx="minor">
          <a:prstClr val="black"/>
        </a:fontRef>
        <a:srgbClr val="1D4321"/>
      </a:tcTxStyle>
      <a:tcStyle>
        <a:tcBdr>
          <a:top>
            <a:ln w="6350" cmpd="sng">
              <a:solidFill>
                <a:srgbClr val="F1E8C1"/>
              </a:solidFill>
            </a:ln>
          </a:top>
          <a:bottom>
            <a:ln w="6350" cmpd="sng">
              <a:solidFill>
                <a:srgbClr val="F1E8C1"/>
              </a:solidFill>
            </a:ln>
          </a:bottom>
        </a:tcBdr>
      </a:tcStyle>
    </a:lastCol>
    <a:firstCol>
      <a:tcTxStyle b="on">
        <a:fontRef idx="minor">
          <a:prstClr val="black"/>
        </a:fontRef>
        <a:srgbClr val="1D4321"/>
      </a:tcTxStyle>
      <a:tcStyle>
        <a:tcBdr>
          <a:top>
            <a:ln w="6350" cmpd="sng">
              <a:solidFill>
                <a:srgbClr val="F1E8C1"/>
              </a:solidFill>
            </a:ln>
          </a:top>
          <a:bottom>
            <a:ln w="6350" cmpd="sng">
              <a:solidFill>
                <a:srgbClr val="F1E8C1"/>
              </a:solidFill>
            </a:ln>
          </a:bottom>
        </a:tcBdr>
      </a:tcStyle>
    </a:firstCol>
    <a:lastRow>
      <a:tcTxStyle b="on">
        <a:fontRef idx="minor">
          <a:prstClr val="black"/>
        </a:fontRef>
        <a:srgbClr val="F1E8C1"/>
      </a:tcTxStyle>
      <a:tcStyle>
        <a:tcBdr>
          <a:top>
            <a:ln w="6350" cmpd="sng">
              <a:solidFill>
                <a:srgbClr val="F1E8C1"/>
              </a:solidFill>
            </a:ln>
          </a:top>
          <a:bottom>
            <a:ln w="6350" cmpd="sng">
              <a:solidFill>
                <a:srgbClr val="F1E8C1"/>
              </a:solidFill>
            </a:ln>
          </a:bottom>
        </a:tcBdr>
      </a:tcStyle>
    </a:lastRow>
    <a:firstRow>
      <a:tcTxStyle b="on">
        <a:fontRef idx="minor">
          <a:prstClr val="black"/>
        </a:fontRef>
        <a:srgbClr val="1D4321"/>
      </a:tcTxStyle>
      <a:tcStyle>
        <a:tcBdr>
          <a:top>
            <a:ln w="6350" cmpd="sng">
              <a:solidFill>
                <a:srgbClr val="F1E8C1"/>
              </a:solidFill>
            </a:ln>
          </a:top>
          <a:bottom>
            <a:ln w="6350" cmpd="sng">
              <a:solidFill>
                <a:srgbClr val="F1E8C1"/>
              </a:solidFill>
            </a:ln>
          </a:bottom>
          <a:insideH>
            <a:ln w="6350" cmpd="sng">
              <a:solidFill>
                <a:srgbClr val="F1E8C1"/>
              </a:solidFill>
            </a:ln>
          </a:insideH>
          <a:insideV>
            <a:ln w="6350" cmpd="sng">
              <a:solidFill>
                <a:srgbClr val="F1E8C1"/>
              </a:solidFill>
            </a:ln>
          </a:insideV>
        </a:tcBdr>
        <a:fill>
          <a:solidFill>
            <a:srgbClr val="CFB02C"/>
          </a:solidFill>
        </a:fill>
      </a:tcStyle>
    </a:firstRow>
  </a:tblStyle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34" d="100"/>
          <a:sy n="34" d="100"/>
        </p:scale>
        <p:origin x="94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2672"/>
    </p:cViewPr>
  </p:sorterViewPr>
  <p:notesViewPr>
    <p:cSldViewPr snapToGrid="0">
      <p:cViewPr varScale="1">
        <p:scale>
          <a:sx n="64" d="100"/>
          <a:sy n="64" d="100"/>
        </p:scale>
        <p:origin x="3192" y="8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ECF317B7-3302-3B60-1490-BA865D4D68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8ABFAB52-E972-CA13-2C06-E63EEAE3FE8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11642F-F056-4E88-A91E-3200B5FBBA3C}" type="datetimeFigureOut">
              <a:rPr lang="cs-CZ" smtClean="0"/>
              <a:t>27.02.2024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81E47618-E71F-7EAC-AEDB-86245A9F240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F90B086-0F6A-0B00-7A5A-C4086FC56D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320847-6FCB-4E63-9582-28F8EC01733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95329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971302-5E81-4FF6-A37A-5C6417E90E8A}" type="datetimeFigureOut">
              <a:rPr lang="cs-CZ" smtClean="0"/>
              <a:t>27.02.2024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04B570-18B9-48E4-8F05-374B224A28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50923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pozadí">
            <a:extLst>
              <a:ext uri="{FF2B5EF4-FFF2-40B4-BE49-F238E27FC236}">
                <a16:creationId xmlns:a16="http://schemas.microsoft.com/office/drawing/2014/main" id="{BA139E8E-497C-9177-7C6C-040FA62D827A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4" name="Ornament úvodní rgb JRD žlutá 241-232-193 F1E8C1.svg">
            <a:extLst>
              <a:ext uri="{FF2B5EF4-FFF2-40B4-BE49-F238E27FC236}">
                <a16:creationId xmlns:a16="http://schemas.microsoft.com/office/drawing/2014/main" id="{C55FDB44-52C3-2592-27E6-ED20D8D817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32400" y="633600"/>
            <a:ext cx="10250599" cy="10288800"/>
          </a:xfrm>
          <a:prstGeom prst="rect">
            <a:avLst/>
          </a:prstGeom>
        </p:spPr>
      </p:pic>
      <p:pic>
        <p:nvPicPr>
          <p:cNvPr id="7" name="Logo JRD rgb JRD žlutá 241-232-193 F1E8C1.svg">
            <a:extLst>
              <a:ext uri="{FF2B5EF4-FFF2-40B4-BE49-F238E27FC236}">
                <a16:creationId xmlns:a16="http://schemas.microsoft.com/office/drawing/2014/main" id="{A1A63784-E22A-AE6C-FEC0-664D89B9C7E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35000" y="635187"/>
            <a:ext cx="2984400" cy="812772"/>
          </a:xfrm>
          <a:prstGeom prst="rect">
            <a:avLst/>
          </a:prstGeom>
        </p:spPr>
      </p:pic>
      <p:sp>
        <p:nvSpPr>
          <p:cNvPr id="12" name="Zástupný Datum / Autor">
            <a:extLst>
              <a:ext uri="{FF2B5EF4-FFF2-40B4-BE49-F238E27FC236}">
                <a16:creationId xmlns:a16="http://schemas.microsoft.com/office/drawing/2014/main" id="{A24A33E1-4E29-B9BA-372E-6FFF174A2DF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515850" y="12619038"/>
            <a:ext cx="11233150" cy="576262"/>
          </a:xfrm>
        </p:spPr>
        <p:txBody>
          <a:bodyPr anchor="ctr" anchorCtr="0"/>
          <a:lstStyle>
            <a:lvl1pPr algn="r">
              <a:spcAft>
                <a:spcPts val="0"/>
              </a:spcAft>
              <a:defRPr>
                <a:solidFill>
                  <a:schemeClr val="bg2"/>
                </a:solidFill>
              </a:defRPr>
            </a:lvl1pPr>
            <a:lvl2pPr algn="r">
              <a:defRPr>
                <a:solidFill>
                  <a:schemeClr val="bg2"/>
                </a:solidFill>
              </a:defRPr>
            </a:lvl2pPr>
            <a:lvl3pPr algn="r">
              <a:defRPr>
                <a:solidFill>
                  <a:schemeClr val="bg2"/>
                </a:solidFill>
              </a:defRPr>
            </a:lvl3pPr>
            <a:lvl4pPr algn="r">
              <a:defRPr>
                <a:solidFill>
                  <a:schemeClr val="bg2"/>
                </a:solidFill>
              </a:defRPr>
            </a:lvl4pPr>
            <a:lvl5pPr algn="r"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cs-CZ" dirty="0"/>
              <a:t>Datum  |  Autor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5000" y="12619038"/>
            <a:ext cx="11233150" cy="5760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3600" b="1">
                <a:solidFill>
                  <a:schemeClr val="bg2"/>
                </a:solidFill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5000" y="2644774"/>
            <a:ext cx="11233150" cy="9361489"/>
          </a:xfrm>
        </p:spPr>
        <p:txBody>
          <a:bodyPr anchor="b">
            <a:normAutofit/>
          </a:bodyPr>
          <a:lstStyle>
            <a:lvl1pPr algn="l">
              <a:defRPr sz="7200" b="1">
                <a:solidFill>
                  <a:schemeClr val="bg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4968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6" userDrawn="1">
          <p15:clr>
            <a:srgbClr val="FBAE40"/>
          </p15:clr>
        </p15:guide>
        <p15:guide id="3" pos="7476" userDrawn="1">
          <p15:clr>
            <a:srgbClr val="FBAE40"/>
          </p15:clr>
        </p15:guide>
        <p15:guide id="4" pos="7884" userDrawn="1">
          <p15:clr>
            <a:srgbClr val="FBAE40"/>
          </p15:clr>
        </p15:guide>
        <p15:guide id="5" orient="horz" pos="7563" userDrawn="1">
          <p15:clr>
            <a:srgbClr val="FBAE40"/>
          </p15:clr>
        </p15:guide>
        <p15:guide id="6" orient="horz" pos="7949" userDrawn="1">
          <p15:clr>
            <a:srgbClr val="FBAE40"/>
          </p15:clr>
        </p15:guide>
        <p15:guide id="7" orient="horz" pos="8312" userDrawn="1">
          <p15:clr>
            <a:srgbClr val="FBAE40"/>
          </p15:clr>
        </p15:guide>
        <p15:guide id="8" pos="400" userDrawn="1">
          <p15:clr>
            <a:srgbClr val="FBAE40"/>
          </p15:clr>
        </p15:guide>
        <p15:guide id="9" pos="149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pozadí">
            <a:extLst>
              <a:ext uri="{FF2B5EF4-FFF2-40B4-BE49-F238E27FC236}">
                <a16:creationId xmlns:a16="http://schemas.microsoft.com/office/drawing/2014/main" id="{BA139E8E-497C-9177-7C6C-040FA62D827A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4" name="Ornament úvodní rgb JRD zelená.svg">
            <a:extLst>
              <a:ext uri="{FF2B5EF4-FFF2-40B4-BE49-F238E27FC236}">
                <a16:creationId xmlns:a16="http://schemas.microsoft.com/office/drawing/2014/main" id="{C55FDB44-52C3-2592-27E6-ED20D8D817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32400" y="633600"/>
            <a:ext cx="10250599" cy="10288800"/>
          </a:xfrm>
          <a:prstGeom prst="rect">
            <a:avLst/>
          </a:prstGeom>
        </p:spPr>
      </p:pic>
      <p:pic>
        <p:nvPicPr>
          <p:cNvPr id="7" name="Logo JRD rgb JRD zelená.svg">
            <a:extLst>
              <a:ext uri="{FF2B5EF4-FFF2-40B4-BE49-F238E27FC236}">
                <a16:creationId xmlns:a16="http://schemas.microsoft.com/office/drawing/2014/main" id="{A1A63784-E22A-AE6C-FEC0-664D89B9C7E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35000" y="635187"/>
            <a:ext cx="2984400" cy="812772"/>
          </a:xfrm>
          <a:prstGeom prst="rect">
            <a:avLst/>
          </a:prstGeom>
        </p:spPr>
      </p:pic>
      <p:sp>
        <p:nvSpPr>
          <p:cNvPr id="12" name="Zástupný Datum / Autor">
            <a:extLst>
              <a:ext uri="{FF2B5EF4-FFF2-40B4-BE49-F238E27FC236}">
                <a16:creationId xmlns:a16="http://schemas.microsoft.com/office/drawing/2014/main" id="{A24A33E1-4E29-B9BA-372E-6FFF174A2DF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515850" y="12619038"/>
            <a:ext cx="11233150" cy="576262"/>
          </a:xfrm>
        </p:spPr>
        <p:txBody>
          <a:bodyPr anchor="ctr" anchorCtr="0">
            <a:normAutofit/>
          </a:bodyPr>
          <a:lstStyle>
            <a:lvl1pPr algn="r">
              <a:spcAft>
                <a:spcPts val="0"/>
              </a:spcAft>
              <a:defRPr sz="3600">
                <a:solidFill>
                  <a:schemeClr val="tx1"/>
                </a:solidFill>
              </a:defRPr>
            </a:lvl1pPr>
            <a:lvl2pPr algn="r">
              <a:defRPr>
                <a:solidFill>
                  <a:schemeClr val="bg2"/>
                </a:solidFill>
              </a:defRPr>
            </a:lvl2pPr>
            <a:lvl3pPr algn="r">
              <a:defRPr>
                <a:solidFill>
                  <a:schemeClr val="bg2"/>
                </a:solidFill>
              </a:defRPr>
            </a:lvl3pPr>
            <a:lvl4pPr algn="r">
              <a:defRPr>
                <a:solidFill>
                  <a:schemeClr val="bg2"/>
                </a:solidFill>
              </a:defRPr>
            </a:lvl4pPr>
            <a:lvl5pPr algn="r"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cs-CZ" dirty="0"/>
              <a:t>Datum  |  Autor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5000" y="12619038"/>
            <a:ext cx="11233150" cy="5760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3600" b="1">
                <a:solidFill>
                  <a:schemeClr val="tx1"/>
                </a:solidFill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5000" y="2644774"/>
            <a:ext cx="11233150" cy="9361489"/>
          </a:xfrm>
        </p:spPr>
        <p:txBody>
          <a:bodyPr anchor="b">
            <a:normAutofit/>
          </a:bodyPr>
          <a:lstStyle>
            <a:lvl1pPr algn="l">
              <a:defRPr sz="7200" b="1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6553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6" userDrawn="1">
          <p15:clr>
            <a:srgbClr val="FBAE40"/>
          </p15:clr>
        </p15:guide>
        <p15:guide id="3" pos="7476" userDrawn="1">
          <p15:clr>
            <a:srgbClr val="FBAE40"/>
          </p15:clr>
        </p15:guide>
        <p15:guide id="4" pos="7884" userDrawn="1">
          <p15:clr>
            <a:srgbClr val="FBAE40"/>
          </p15:clr>
        </p15:guide>
        <p15:guide id="5" orient="horz" pos="7563" userDrawn="1">
          <p15:clr>
            <a:srgbClr val="FBAE40"/>
          </p15:clr>
        </p15:guide>
        <p15:guide id="6" pos="400" userDrawn="1">
          <p15:clr>
            <a:srgbClr val="FBAE40"/>
          </p15:clr>
        </p15:guide>
        <p15:guide id="7" pos="14960" userDrawn="1">
          <p15:clr>
            <a:srgbClr val="FBAE40"/>
          </p15:clr>
        </p15:guide>
        <p15:guide id="8" orient="horz" pos="831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pozadí">
            <a:extLst>
              <a:ext uri="{FF2B5EF4-FFF2-40B4-BE49-F238E27FC236}">
                <a16:creationId xmlns:a16="http://schemas.microsoft.com/office/drawing/2014/main" id="{BA139E8E-497C-9177-7C6C-040FA62D827A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Logo JRD rgb JRD žlutá 241-232-193 F1E8C1.svg">
            <a:extLst>
              <a:ext uri="{FF2B5EF4-FFF2-40B4-BE49-F238E27FC236}">
                <a16:creationId xmlns:a16="http://schemas.microsoft.com/office/drawing/2014/main" id="{A1A63784-E22A-AE6C-FEC0-664D89B9C7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35000" y="635187"/>
            <a:ext cx="2984400" cy="812772"/>
          </a:xfrm>
          <a:prstGeom prst="rect">
            <a:avLst/>
          </a:prstGeom>
        </p:spPr>
      </p:pic>
      <p:sp>
        <p:nvSpPr>
          <p:cNvPr id="12" name="Zástupný Datum / Autor">
            <a:extLst>
              <a:ext uri="{FF2B5EF4-FFF2-40B4-BE49-F238E27FC236}">
                <a16:creationId xmlns:a16="http://schemas.microsoft.com/office/drawing/2014/main" id="{A24A33E1-4E29-B9BA-372E-6FFF174A2DF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515850" y="12619038"/>
            <a:ext cx="11233150" cy="576262"/>
          </a:xfrm>
        </p:spPr>
        <p:txBody>
          <a:bodyPr anchor="ctr" anchorCtr="0"/>
          <a:lstStyle>
            <a:lvl1pPr algn="r">
              <a:spcAft>
                <a:spcPts val="0"/>
              </a:spcAft>
              <a:defRPr>
                <a:solidFill>
                  <a:schemeClr val="bg2"/>
                </a:solidFill>
              </a:defRPr>
            </a:lvl1pPr>
            <a:lvl2pPr algn="r">
              <a:defRPr>
                <a:solidFill>
                  <a:schemeClr val="bg2"/>
                </a:solidFill>
              </a:defRPr>
            </a:lvl2pPr>
            <a:lvl3pPr algn="r">
              <a:defRPr>
                <a:solidFill>
                  <a:schemeClr val="bg2"/>
                </a:solidFill>
              </a:defRPr>
            </a:lvl3pPr>
            <a:lvl4pPr algn="r">
              <a:defRPr>
                <a:solidFill>
                  <a:schemeClr val="bg2"/>
                </a:solidFill>
              </a:defRPr>
            </a:lvl4pPr>
            <a:lvl5pPr algn="r"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cs-CZ" dirty="0"/>
              <a:t>Datum  |  Autor</a:t>
            </a:r>
          </a:p>
        </p:txBody>
      </p:sp>
      <p:sp>
        <p:nvSpPr>
          <p:cNvPr id="9" name="Zástupný symbol obrázku">
            <a:extLst>
              <a:ext uri="{FF2B5EF4-FFF2-40B4-BE49-F238E27FC236}">
                <a16:creationId xmlns:a16="http://schemas.microsoft.com/office/drawing/2014/main" id="{2AAD80F1-7D9A-6622-477C-CAE29C57E30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988425" y="628650"/>
            <a:ext cx="14760575" cy="11161713"/>
          </a:xfrm>
          <a:prstGeom prst="roundRect">
            <a:avLst>
              <a:gd name="adj" fmla="val 648"/>
            </a:avLst>
          </a:prstGeom>
          <a:solidFill>
            <a:schemeClr val="bg1">
              <a:lumMod val="95000"/>
            </a:schemeClr>
          </a:solidFill>
        </p:spPr>
        <p:txBody>
          <a:bodyPr lIns="36000"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5000" y="12619038"/>
            <a:ext cx="11233150" cy="5760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3600" b="1">
                <a:solidFill>
                  <a:schemeClr val="bg2"/>
                </a:solidFill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5000" y="2644774"/>
            <a:ext cx="7718425" cy="9361489"/>
          </a:xfrm>
        </p:spPr>
        <p:txBody>
          <a:bodyPr anchor="b">
            <a:normAutofit/>
          </a:bodyPr>
          <a:lstStyle>
            <a:lvl1pPr algn="l">
              <a:defRPr sz="7200" b="1">
                <a:solidFill>
                  <a:schemeClr val="bg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0524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6" userDrawn="1">
          <p15:clr>
            <a:srgbClr val="FBAE40"/>
          </p15:clr>
        </p15:guide>
        <p15:guide id="2" pos="400" userDrawn="1">
          <p15:clr>
            <a:srgbClr val="FBAE40"/>
          </p15:clr>
        </p15:guide>
        <p15:guide id="3" pos="5662" userDrawn="1">
          <p15:clr>
            <a:srgbClr val="FBAE40"/>
          </p15:clr>
        </p15:guide>
        <p15:guide id="4" pos="14960" userDrawn="1">
          <p15:clr>
            <a:srgbClr val="FBAE40"/>
          </p15:clr>
        </p15:guide>
        <p15:guide id="5" orient="horz" pos="7563" userDrawn="1">
          <p15:clr>
            <a:srgbClr val="FBAE40"/>
          </p15:clr>
        </p15:guide>
        <p15:guide id="6" orient="horz" pos="396" userDrawn="1">
          <p15:clr>
            <a:srgbClr val="FBAE40"/>
          </p15:clr>
        </p15:guide>
        <p15:guide id="7" orient="horz" pos="7427" userDrawn="1">
          <p15:clr>
            <a:srgbClr val="FBAE40"/>
          </p15:clr>
        </p15:guide>
        <p15:guide id="9" pos="5253" userDrawn="1">
          <p15:clr>
            <a:srgbClr val="FBAE40"/>
          </p15:clr>
        </p15:guide>
        <p15:guide id="10" orient="horz" pos="7949" userDrawn="1">
          <p15:clr>
            <a:srgbClr val="FBAE40"/>
          </p15:clr>
        </p15:guide>
        <p15:guide id="11" orient="horz" pos="831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pozadí">
            <a:extLst>
              <a:ext uri="{FF2B5EF4-FFF2-40B4-BE49-F238E27FC236}">
                <a16:creationId xmlns:a16="http://schemas.microsoft.com/office/drawing/2014/main" id="{BA139E8E-497C-9177-7C6C-040FA62D827A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Logo JRD rgb JRD zelená.svg">
            <a:extLst>
              <a:ext uri="{FF2B5EF4-FFF2-40B4-BE49-F238E27FC236}">
                <a16:creationId xmlns:a16="http://schemas.microsoft.com/office/drawing/2014/main" id="{A1A63784-E22A-AE6C-FEC0-664D89B9C7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35000" y="635187"/>
            <a:ext cx="2984400" cy="812772"/>
          </a:xfrm>
          <a:prstGeom prst="rect">
            <a:avLst/>
          </a:prstGeom>
        </p:spPr>
      </p:pic>
      <p:sp>
        <p:nvSpPr>
          <p:cNvPr id="12" name="Zástupný Datum / Autor">
            <a:extLst>
              <a:ext uri="{FF2B5EF4-FFF2-40B4-BE49-F238E27FC236}">
                <a16:creationId xmlns:a16="http://schemas.microsoft.com/office/drawing/2014/main" id="{A24A33E1-4E29-B9BA-372E-6FFF174A2DF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515850" y="12619038"/>
            <a:ext cx="11233150" cy="576262"/>
          </a:xfrm>
        </p:spPr>
        <p:txBody>
          <a:bodyPr anchor="ctr" anchorCtr="0">
            <a:normAutofit/>
          </a:bodyPr>
          <a:lstStyle>
            <a:lvl1pPr algn="r">
              <a:spcAft>
                <a:spcPts val="0"/>
              </a:spcAft>
              <a:defRPr sz="3600">
                <a:solidFill>
                  <a:schemeClr val="tx1"/>
                </a:solidFill>
              </a:defRPr>
            </a:lvl1pPr>
            <a:lvl2pPr algn="r">
              <a:defRPr>
                <a:solidFill>
                  <a:schemeClr val="bg2"/>
                </a:solidFill>
              </a:defRPr>
            </a:lvl2pPr>
            <a:lvl3pPr algn="r">
              <a:defRPr>
                <a:solidFill>
                  <a:schemeClr val="bg2"/>
                </a:solidFill>
              </a:defRPr>
            </a:lvl3pPr>
            <a:lvl4pPr algn="r">
              <a:defRPr>
                <a:solidFill>
                  <a:schemeClr val="bg2"/>
                </a:solidFill>
              </a:defRPr>
            </a:lvl4pPr>
            <a:lvl5pPr algn="r"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cs-CZ" dirty="0"/>
              <a:t>Datum  |  Autor</a:t>
            </a:r>
          </a:p>
        </p:txBody>
      </p:sp>
      <p:sp>
        <p:nvSpPr>
          <p:cNvPr id="5" name="Zástupný symbol obrázku">
            <a:extLst>
              <a:ext uri="{FF2B5EF4-FFF2-40B4-BE49-F238E27FC236}">
                <a16:creationId xmlns:a16="http://schemas.microsoft.com/office/drawing/2014/main" id="{3C31DA33-E78E-E870-421A-C9C13109279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988425" y="628650"/>
            <a:ext cx="14760575" cy="11161713"/>
          </a:xfrm>
          <a:prstGeom prst="roundRect">
            <a:avLst>
              <a:gd name="adj" fmla="val 648"/>
            </a:avLst>
          </a:prstGeom>
          <a:solidFill>
            <a:schemeClr val="bg1">
              <a:lumMod val="95000"/>
            </a:schemeClr>
          </a:solidFill>
        </p:spPr>
        <p:txBody>
          <a:bodyPr lIns="36000"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5000" y="12619038"/>
            <a:ext cx="11233150" cy="5760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3600" b="1">
                <a:solidFill>
                  <a:schemeClr val="tx1"/>
                </a:solidFill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5000" y="2644774"/>
            <a:ext cx="7718425" cy="9361489"/>
          </a:xfrm>
        </p:spPr>
        <p:txBody>
          <a:bodyPr anchor="b">
            <a:normAutofit/>
          </a:bodyPr>
          <a:lstStyle>
            <a:lvl1pPr algn="l">
              <a:defRPr sz="7200" b="1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35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6" userDrawn="1">
          <p15:clr>
            <a:srgbClr val="FBAE40"/>
          </p15:clr>
        </p15:guide>
        <p15:guide id="2" pos="5253" userDrawn="1">
          <p15:clr>
            <a:srgbClr val="FBAE40"/>
          </p15:clr>
        </p15:guide>
        <p15:guide id="3" pos="5662" userDrawn="1">
          <p15:clr>
            <a:srgbClr val="FBAE40"/>
          </p15:clr>
        </p15:guide>
        <p15:guide id="4" pos="14960" userDrawn="1">
          <p15:clr>
            <a:srgbClr val="FBAE40"/>
          </p15:clr>
        </p15:guide>
        <p15:guide id="5" orient="horz" pos="7563" userDrawn="1">
          <p15:clr>
            <a:srgbClr val="FBAE40"/>
          </p15:clr>
        </p15:guide>
        <p15:guide id="6" pos="400" userDrawn="1">
          <p15:clr>
            <a:srgbClr val="FBAE40"/>
          </p15:clr>
        </p15:guide>
        <p15:guide id="7" orient="horz" pos="7949" userDrawn="1">
          <p15:clr>
            <a:srgbClr val="FBAE40"/>
          </p15:clr>
        </p15:guide>
        <p15:guide id="8" orient="horz" pos="8312" userDrawn="1">
          <p15:clr>
            <a:srgbClr val="FBAE40"/>
          </p15:clr>
        </p15:guide>
        <p15:guide id="9" orient="horz" pos="7427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číslo snímku">
            <a:extLst>
              <a:ext uri="{FF2B5EF4-FFF2-40B4-BE49-F238E27FC236}">
                <a16:creationId xmlns:a16="http://schemas.microsoft.com/office/drawing/2014/main" id="{78E7015D-0B24-ACB6-83CE-596F6C42A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02BBF-F98A-4997-9373-57ED7EDBB5B8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8" name="Zástupný symbol pro zápatí">
            <a:extLst>
              <a:ext uri="{FF2B5EF4-FFF2-40B4-BE49-F238E27FC236}">
                <a16:creationId xmlns:a16="http://schemas.microsoft.com/office/drawing/2014/main" id="{826B42C2-1706-C264-32E4-03756D8B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datum">
            <a:extLst>
              <a:ext uri="{FF2B5EF4-FFF2-40B4-BE49-F238E27FC236}">
                <a16:creationId xmlns:a16="http://schemas.microsoft.com/office/drawing/2014/main" id="{FDF8B995-2D9B-63DA-2A92-6B27CEF57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9AEFC-8FB4-4888-948E-FCC6803ED360}" type="datetime1">
              <a:rPr lang="cs-CZ" smtClean="0"/>
              <a:t>27.02.2024</a:t>
            </a:fld>
            <a:endParaRPr lang="cs-CZ" dirty="0"/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4088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680" userDrawn="1">
          <p15:clr>
            <a:srgbClr val="FBAE40"/>
          </p15:clr>
        </p15:guide>
        <p15:guide id="2" orient="horz" pos="4320" userDrawn="1">
          <p15:clr>
            <a:srgbClr val="FBAE40"/>
          </p15:clr>
        </p15:guide>
        <p15:guide id="3" pos="400" userDrawn="1">
          <p15:clr>
            <a:srgbClr val="FBAE40"/>
          </p15:clr>
        </p15:guide>
        <p15:guide id="4" pos="14960" userDrawn="1">
          <p15:clr>
            <a:srgbClr val="FBAE40"/>
          </p15:clr>
        </p15:guide>
        <p15:guide id="5" orient="horz" pos="2438" userDrawn="1">
          <p15:clr>
            <a:srgbClr val="FBAE40"/>
          </p15:clr>
        </p15:guide>
        <p15:guide id="6" orient="horz" pos="2347" userDrawn="1">
          <p15:clr>
            <a:srgbClr val="FBAE40"/>
          </p15:clr>
        </p15:guide>
        <p15:guide id="7" orient="horz" pos="1666" userDrawn="1">
          <p15:clr>
            <a:srgbClr val="FBAE40"/>
          </p15:clr>
        </p15:guide>
        <p15:guide id="8" orient="horz" pos="763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">
            <a:extLst>
              <a:ext uri="{FF2B5EF4-FFF2-40B4-BE49-F238E27FC236}">
                <a16:creationId xmlns:a16="http://schemas.microsoft.com/office/drawing/2014/main" id="{6C57AA99-67EC-C777-62E1-4A3E433D4ED3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A1F02BBF-F98A-4997-9373-57ED7EDBB5B8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Zástupný symbol pro zápatí">
            <a:extLst>
              <a:ext uri="{FF2B5EF4-FFF2-40B4-BE49-F238E27FC236}">
                <a16:creationId xmlns:a16="http://schemas.microsoft.com/office/drawing/2014/main" id="{A8CF84DD-577E-702B-99F4-FC04135ECDC2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1" name="Zástupný symbol pro datum">
            <a:extLst>
              <a:ext uri="{FF2B5EF4-FFF2-40B4-BE49-F238E27FC236}">
                <a16:creationId xmlns:a16="http://schemas.microsoft.com/office/drawing/2014/main" id="{82A46840-6579-0248-9671-E18012D6FDE9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fld id="{1A6BA708-A7CD-425A-A666-198AE1E2E6B3}" type="datetime1">
              <a:rPr lang="cs-CZ" smtClean="0"/>
              <a:t>27.02.2024</a:t>
            </a:fld>
            <a:endParaRPr lang="cs-CZ" dirty="0"/>
          </a:p>
        </p:txBody>
      </p:sp>
      <p:sp>
        <p:nvSpPr>
          <p:cNvPr id="15" name="Zástupný obsah">
            <a:extLst>
              <a:ext uri="{FF2B5EF4-FFF2-40B4-BE49-F238E27FC236}">
                <a16:creationId xmlns:a16="http://schemas.microsoft.com/office/drawing/2014/main" id="{C59C6383-CF1C-F615-FACC-086A64CCE0DB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12407900" y="3473450"/>
            <a:ext cx="11341100" cy="8640763"/>
          </a:xfrm>
        </p:spPr>
        <p:txBody>
          <a:bodyPr/>
          <a:lstStyle>
            <a:lvl1pPr>
              <a:defRPr sz="2400"/>
            </a:lvl1pPr>
            <a:lvl2pPr marL="288000" indent="-288000">
              <a:defRPr sz="2400"/>
            </a:lvl2pPr>
            <a:lvl3pPr marL="576000" indent="-288000">
              <a:defRPr sz="2400"/>
            </a:lvl3pPr>
            <a:lvl4pPr marL="864000" indent="-288000">
              <a:defRPr sz="2400"/>
            </a:lvl4pPr>
            <a:lvl5pPr>
              <a:defRPr sz="36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10" name="Zástupný podnadpis">
            <a:extLst>
              <a:ext uri="{FF2B5EF4-FFF2-40B4-BE49-F238E27FC236}">
                <a16:creationId xmlns:a16="http://schemas.microsoft.com/office/drawing/2014/main" id="{2E374D38-DC35-4FAD-6BC3-B5B578B2179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407900" y="2646362"/>
            <a:ext cx="11341100" cy="755652"/>
          </a:xfrm>
        </p:spPr>
        <p:txBody>
          <a:bodyPr numCol="1" spcCol="0"/>
          <a:lstStyle>
            <a:lvl1pPr>
              <a:spcAft>
                <a:spcPts val="0"/>
              </a:spcAft>
              <a:defRPr sz="3600" b="1"/>
            </a:lvl1pPr>
            <a:lvl2pPr marL="288000" indent="-288000">
              <a:spcAft>
                <a:spcPts val="0"/>
              </a:spcAft>
              <a:defRPr sz="2400"/>
            </a:lvl2pPr>
            <a:lvl3pPr marL="576000" indent="-288000">
              <a:spcAft>
                <a:spcPts val="0"/>
              </a:spcAft>
              <a:defRPr sz="2400"/>
            </a:lvl3pPr>
            <a:lvl4pPr marL="864000" indent="-288000">
              <a:spcAft>
                <a:spcPts val="0"/>
              </a:spcAft>
              <a:defRPr sz="2400"/>
            </a:lvl4pPr>
            <a:lvl5pPr>
              <a:defRPr sz="3600"/>
            </a:lvl5pPr>
          </a:lstStyle>
          <a:p>
            <a:pPr lvl="0"/>
            <a:r>
              <a:rPr lang="cs-CZ" dirty="0"/>
              <a:t>Podnadpis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35000" y="2644774"/>
            <a:ext cx="10261600" cy="9469439"/>
          </a:xfrm>
        </p:spPr>
        <p:txBody>
          <a:bodyPr>
            <a:noAutofit/>
          </a:bodyPr>
          <a:lstStyle>
            <a:lvl1pPr>
              <a:defRPr sz="9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923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816" userDrawn="1">
          <p15:clr>
            <a:srgbClr val="FBAE40"/>
          </p15:clr>
        </p15:guide>
        <p15:guide id="2" pos="14960" userDrawn="1">
          <p15:clr>
            <a:srgbClr val="FBAE40"/>
          </p15:clr>
        </p15:guide>
        <p15:guide id="3" pos="400" userDrawn="1">
          <p15:clr>
            <a:srgbClr val="FBAE40"/>
          </p15:clr>
        </p15:guide>
        <p15:guide id="4" pos="6864" userDrawn="1">
          <p15:clr>
            <a:srgbClr val="FBAE40"/>
          </p15:clr>
        </p15:guide>
        <p15:guide id="5" orient="horz" pos="1666" userDrawn="1">
          <p15:clr>
            <a:srgbClr val="FBAE40"/>
          </p15:clr>
        </p15:guide>
        <p15:guide id="6" orient="horz" pos="7631" userDrawn="1">
          <p15:clr>
            <a:srgbClr val="FBAE40"/>
          </p15:clr>
        </p15:guide>
        <p15:guide id="7" orient="horz" pos="2143" userDrawn="1">
          <p15:clr>
            <a:srgbClr val="FBAE40"/>
          </p15:clr>
        </p15:guide>
        <p15:guide id="8" orient="horz" pos="218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pozadí">
            <a:extLst>
              <a:ext uri="{FF2B5EF4-FFF2-40B4-BE49-F238E27FC236}">
                <a16:creationId xmlns:a16="http://schemas.microsoft.com/office/drawing/2014/main" id="{33AB4A05-C55F-73CC-B6E3-351B1C21E43F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Logo JRD rgb JRD žlutá 241-232-193 F1E8C1.svg">
            <a:extLst>
              <a:ext uri="{FF2B5EF4-FFF2-40B4-BE49-F238E27FC236}">
                <a16:creationId xmlns:a16="http://schemas.microsoft.com/office/drawing/2014/main" id="{711869CA-DF86-7BDC-7A47-FB8BB390A4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35000" y="635187"/>
            <a:ext cx="2984400" cy="812772"/>
          </a:xfrm>
          <a:prstGeom prst="rect">
            <a:avLst/>
          </a:prstGeom>
        </p:spPr>
      </p:pic>
      <p:sp>
        <p:nvSpPr>
          <p:cNvPr id="13" name="Zástupný symbol pro číslo snímku">
            <a:extLst>
              <a:ext uri="{FF2B5EF4-FFF2-40B4-BE49-F238E27FC236}">
                <a16:creationId xmlns:a16="http://schemas.microsoft.com/office/drawing/2014/main" id="{6C57AA99-67EC-C777-62E1-4A3E433D4ED3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1F02BBF-F98A-4997-9373-57ED7EDBB5B8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Zástupný symbol pro zápatí">
            <a:extLst>
              <a:ext uri="{FF2B5EF4-FFF2-40B4-BE49-F238E27FC236}">
                <a16:creationId xmlns:a16="http://schemas.microsoft.com/office/drawing/2014/main" id="{A8CF84DD-577E-702B-99F4-FC04135ECDC2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1" name="Zástupný symbol pro datum">
            <a:extLst>
              <a:ext uri="{FF2B5EF4-FFF2-40B4-BE49-F238E27FC236}">
                <a16:creationId xmlns:a16="http://schemas.microsoft.com/office/drawing/2014/main" id="{82A46840-6579-0248-9671-E18012D6FDE9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7999666-6B8F-4905-B59A-0EF42973016C}" type="datetime1">
              <a:rPr lang="cs-CZ" smtClean="0"/>
              <a:t>27.02.2024</a:t>
            </a:fld>
            <a:endParaRPr lang="cs-CZ" dirty="0"/>
          </a:p>
        </p:txBody>
      </p:sp>
      <p:sp>
        <p:nvSpPr>
          <p:cNvPr id="15" name="Zástupný obsah">
            <a:extLst>
              <a:ext uri="{FF2B5EF4-FFF2-40B4-BE49-F238E27FC236}">
                <a16:creationId xmlns:a16="http://schemas.microsoft.com/office/drawing/2014/main" id="{C59C6383-CF1C-F615-FACC-086A64CCE0DB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12407900" y="3473450"/>
            <a:ext cx="11341100" cy="8640763"/>
          </a:xfrm>
        </p:spPr>
        <p:txBody>
          <a:bodyPr/>
          <a:lstStyle>
            <a:lvl1pPr>
              <a:defRPr sz="2400">
                <a:solidFill>
                  <a:schemeClr val="bg2"/>
                </a:solidFill>
              </a:defRPr>
            </a:lvl1pPr>
            <a:lvl2pPr marL="288000" indent="-288000">
              <a:defRPr sz="2400">
                <a:solidFill>
                  <a:schemeClr val="bg2"/>
                </a:solidFill>
              </a:defRPr>
            </a:lvl2pPr>
            <a:lvl3pPr marL="576000" indent="-288000">
              <a:defRPr sz="2400">
                <a:solidFill>
                  <a:schemeClr val="bg2"/>
                </a:solidFill>
              </a:defRPr>
            </a:lvl3pPr>
            <a:lvl4pPr marL="864000" indent="-288000">
              <a:defRPr sz="2400">
                <a:solidFill>
                  <a:schemeClr val="bg2"/>
                </a:solidFill>
              </a:defRPr>
            </a:lvl4pPr>
            <a:lvl5pPr>
              <a:defRPr sz="3600">
                <a:solidFill>
                  <a:schemeClr val="bg2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10" name="Zástupný podnadpis">
            <a:extLst>
              <a:ext uri="{FF2B5EF4-FFF2-40B4-BE49-F238E27FC236}">
                <a16:creationId xmlns:a16="http://schemas.microsoft.com/office/drawing/2014/main" id="{2E374D38-DC35-4FAD-6BC3-B5B578B2179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407900" y="2646362"/>
            <a:ext cx="11341100" cy="755652"/>
          </a:xfrm>
        </p:spPr>
        <p:txBody>
          <a:bodyPr numCol="1" spcCol="0"/>
          <a:lstStyle>
            <a:lvl1pPr>
              <a:spcAft>
                <a:spcPts val="0"/>
              </a:spcAft>
              <a:defRPr sz="3600" b="1">
                <a:solidFill>
                  <a:schemeClr val="bg2"/>
                </a:solidFill>
              </a:defRPr>
            </a:lvl1pPr>
            <a:lvl2pPr marL="288000" indent="-288000">
              <a:spcAft>
                <a:spcPts val="0"/>
              </a:spcAft>
              <a:defRPr sz="2400"/>
            </a:lvl2pPr>
            <a:lvl3pPr marL="576000" indent="-288000">
              <a:spcAft>
                <a:spcPts val="0"/>
              </a:spcAft>
              <a:defRPr sz="2400"/>
            </a:lvl3pPr>
            <a:lvl4pPr marL="864000" indent="-288000">
              <a:spcAft>
                <a:spcPts val="0"/>
              </a:spcAft>
              <a:defRPr sz="2400"/>
            </a:lvl4pPr>
            <a:lvl5pPr>
              <a:defRPr sz="3600"/>
            </a:lvl5pPr>
          </a:lstStyle>
          <a:p>
            <a:pPr lvl="0"/>
            <a:r>
              <a:rPr lang="cs-CZ" dirty="0"/>
              <a:t>Podnadpis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35000" y="2644774"/>
            <a:ext cx="10261600" cy="9469439"/>
          </a:xfrm>
        </p:spPr>
        <p:txBody>
          <a:bodyPr>
            <a:noAutofit/>
          </a:bodyPr>
          <a:lstStyle>
            <a:lvl1pPr>
              <a:defRPr sz="9000">
                <a:solidFill>
                  <a:schemeClr val="bg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0376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816" userDrawn="1">
          <p15:clr>
            <a:srgbClr val="FBAE40"/>
          </p15:clr>
        </p15:guide>
        <p15:guide id="2" pos="14960" userDrawn="1">
          <p15:clr>
            <a:srgbClr val="FBAE40"/>
          </p15:clr>
        </p15:guide>
        <p15:guide id="3" pos="400" userDrawn="1">
          <p15:clr>
            <a:srgbClr val="FBAE40"/>
          </p15:clr>
        </p15:guide>
        <p15:guide id="4" pos="6864" userDrawn="1">
          <p15:clr>
            <a:srgbClr val="FBAE40"/>
          </p15:clr>
        </p15:guide>
        <p15:guide id="5" orient="horz" pos="1666" userDrawn="1">
          <p15:clr>
            <a:srgbClr val="FBAE40"/>
          </p15:clr>
        </p15:guide>
        <p15:guide id="6" orient="horz" pos="7631" userDrawn="1">
          <p15:clr>
            <a:srgbClr val="FBAE40"/>
          </p15:clr>
        </p15:guide>
        <p15:guide id="7" orient="horz" pos="2143" userDrawn="1">
          <p15:clr>
            <a:srgbClr val="FBAE40"/>
          </p15:clr>
        </p15:guide>
        <p15:guide id="8" orient="horz" pos="218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den obsah výraz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délník pozadí">
            <a:extLst>
              <a:ext uri="{FF2B5EF4-FFF2-40B4-BE49-F238E27FC236}">
                <a16:creationId xmlns:a16="http://schemas.microsoft.com/office/drawing/2014/main" id="{74F8FB15-9C38-86B1-A206-B27AE58B54EC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5" name="Logo JRD rgb JRD zelená.svg">
            <a:extLst>
              <a:ext uri="{FF2B5EF4-FFF2-40B4-BE49-F238E27FC236}">
                <a16:creationId xmlns:a16="http://schemas.microsoft.com/office/drawing/2014/main" id="{85F34665-F7E3-193C-79B4-F5D8C88A1D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35000" y="635187"/>
            <a:ext cx="2984400" cy="812772"/>
          </a:xfrm>
          <a:prstGeom prst="rect">
            <a:avLst/>
          </a:prstGeom>
        </p:spPr>
      </p:pic>
      <p:sp>
        <p:nvSpPr>
          <p:cNvPr id="7" name="Zástupný symbol pro číslo snímku">
            <a:extLst>
              <a:ext uri="{FF2B5EF4-FFF2-40B4-BE49-F238E27FC236}">
                <a16:creationId xmlns:a16="http://schemas.microsoft.com/office/drawing/2014/main" id="{566B37DC-0FA8-51D0-C3B3-0595B888A89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1F02BBF-F98A-4997-9373-57ED7EDBB5B8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6" name="Zástupný symbol pro zápatí">
            <a:extLst>
              <a:ext uri="{FF2B5EF4-FFF2-40B4-BE49-F238E27FC236}">
                <a16:creationId xmlns:a16="http://schemas.microsoft.com/office/drawing/2014/main" id="{8CD57DC6-1D54-9344-B97F-68775734C87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2" name="Zástupný symbol pro datum">
            <a:extLst>
              <a:ext uri="{FF2B5EF4-FFF2-40B4-BE49-F238E27FC236}">
                <a16:creationId xmlns:a16="http://schemas.microsoft.com/office/drawing/2014/main" id="{C3F91A1C-6917-CD1E-4F2F-170EFF02154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9172B7F-A57E-4D4D-8A20-E45E0EA01DDF}" type="datetime1">
              <a:rPr lang="cs-CZ" smtClean="0"/>
              <a:t>27.02.2024</a:t>
            </a:fld>
            <a:endParaRPr lang="cs-CZ" dirty="0"/>
          </a:p>
        </p:txBody>
      </p:sp>
      <p:sp>
        <p:nvSpPr>
          <p:cNvPr id="9" name="Zástupný obsah">
            <a:extLst>
              <a:ext uri="{FF2B5EF4-FFF2-40B4-BE49-F238E27FC236}">
                <a16:creationId xmlns:a16="http://schemas.microsoft.com/office/drawing/2014/main" id="{C239149B-DF4C-280F-81CD-EF6DC94BE42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5001" y="2428874"/>
            <a:ext cx="19621500" cy="8316914"/>
          </a:xfrm>
        </p:spPr>
        <p:txBody>
          <a:bodyPr>
            <a:normAutofit/>
          </a:bodyPr>
          <a:lstStyle>
            <a:lvl1pPr marL="468000" indent="-468000">
              <a:spcBef>
                <a:spcPts val="0"/>
              </a:spcBef>
              <a:spcAft>
                <a:spcPts val="3000"/>
              </a:spcAft>
              <a:buFont typeface="Wingdings 2" panose="05020102010507070707" pitchFamily="18" charset="2"/>
              <a:buChar char=""/>
              <a:defRPr sz="4400" b="1">
                <a:solidFill>
                  <a:schemeClr val="tx1"/>
                </a:solidFill>
              </a:defRPr>
            </a:lvl1pPr>
            <a:lvl2pPr marL="936000">
              <a:spcBef>
                <a:spcPts val="0"/>
              </a:spcBef>
              <a:spcAft>
                <a:spcPts val="3000"/>
              </a:spcAft>
              <a:defRPr sz="4400">
                <a:solidFill>
                  <a:schemeClr val="tx1"/>
                </a:solidFill>
              </a:defRPr>
            </a:lvl2pPr>
            <a:lvl3pPr marL="1404000">
              <a:spcBef>
                <a:spcPts val="0"/>
              </a:spcBef>
              <a:spcAft>
                <a:spcPts val="3000"/>
              </a:spcAft>
              <a:defRPr sz="4400">
                <a:solidFill>
                  <a:schemeClr val="tx1"/>
                </a:solidFill>
              </a:defRPr>
            </a:lvl3pPr>
            <a:lvl4pPr marL="1872000">
              <a:spcBef>
                <a:spcPts val="0"/>
              </a:spcBef>
              <a:spcAft>
                <a:spcPts val="3000"/>
              </a:spcAft>
              <a:defRPr sz="440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spcAft>
                <a:spcPts val="3000"/>
              </a:spcAft>
              <a:defRPr sz="4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pic>
        <p:nvPicPr>
          <p:cNvPr id="3" name="Ornament úvodní rgb JRD zelená.svg">
            <a:extLst>
              <a:ext uri="{FF2B5EF4-FFF2-40B4-BE49-F238E27FC236}">
                <a16:creationId xmlns:a16="http://schemas.microsoft.com/office/drawing/2014/main" id="{86B1F68E-C6F8-BCC0-EC23-0C878AE3BD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12503" b="15019"/>
          <a:stretch/>
        </p:blipFill>
        <p:spPr>
          <a:xfrm>
            <a:off x="15414989" y="4972509"/>
            <a:ext cx="8969011" cy="8743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4309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30" userDrawn="1">
          <p15:clr>
            <a:srgbClr val="FBAE40"/>
          </p15:clr>
        </p15:guide>
        <p15:guide id="2" orient="horz" pos="7631" userDrawn="1">
          <p15:clr>
            <a:srgbClr val="FBAE40"/>
          </p15:clr>
        </p15:guide>
        <p15:guide id="3" pos="400" userDrawn="1">
          <p15:clr>
            <a:srgbClr val="FBAE40"/>
          </p15:clr>
        </p15:guide>
        <p15:guide id="4" pos="14960" userDrawn="1">
          <p15:clr>
            <a:srgbClr val="FBAE40"/>
          </p15:clr>
        </p15:guide>
        <p15:guide id="5" orient="horz" pos="6769" userDrawn="1">
          <p15:clr>
            <a:srgbClr val="FBAE40"/>
          </p15:clr>
        </p15:guide>
        <p15:guide id="6" pos="1276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den obsah výrazný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délník pozadí">
            <a:extLst>
              <a:ext uri="{FF2B5EF4-FFF2-40B4-BE49-F238E27FC236}">
                <a16:creationId xmlns:a16="http://schemas.microsoft.com/office/drawing/2014/main" id="{74F8FB15-9C38-86B1-A206-B27AE58B54EC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5" name="Logo JRD rgb JRD zelená.svg">
            <a:extLst>
              <a:ext uri="{FF2B5EF4-FFF2-40B4-BE49-F238E27FC236}">
                <a16:creationId xmlns:a16="http://schemas.microsoft.com/office/drawing/2014/main" id="{85F34665-F7E3-193C-79B4-F5D8C88A1D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35000" y="635187"/>
            <a:ext cx="2984400" cy="812772"/>
          </a:xfrm>
          <a:prstGeom prst="rect">
            <a:avLst/>
          </a:prstGeom>
        </p:spPr>
      </p:pic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96625861-EFFE-FF75-A96E-067491F779B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1F02BBF-F98A-4997-9373-57ED7EDBB5B8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F41AF20A-6CA6-86B4-BE80-D8B2561BF9C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F01F8112-26E6-5800-D5DF-DAB29083885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E594C6F-778E-46BA-A43D-B509D1897DED}" type="datetime1">
              <a:rPr lang="cs-CZ" smtClean="0"/>
              <a:t>27.02.2024</a:t>
            </a:fld>
            <a:endParaRPr lang="cs-CZ" dirty="0"/>
          </a:p>
        </p:txBody>
      </p:sp>
      <p:sp>
        <p:nvSpPr>
          <p:cNvPr id="6" name="Zástupný obsah">
            <a:extLst>
              <a:ext uri="{FF2B5EF4-FFF2-40B4-BE49-F238E27FC236}">
                <a16:creationId xmlns:a16="http://schemas.microsoft.com/office/drawing/2014/main" id="{0202A1B6-09C4-5E06-BF19-8932993945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5000" y="2428875"/>
            <a:ext cx="19621500" cy="8316913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3" name="Ornament úvodní rgb JRD žlutá 241-232-193 F1E8C1.svg">
            <a:extLst>
              <a:ext uri="{FF2B5EF4-FFF2-40B4-BE49-F238E27FC236}">
                <a16:creationId xmlns:a16="http://schemas.microsoft.com/office/drawing/2014/main" id="{3D91CB24-9877-FC0C-600C-CA87A08C97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15929" b="15433"/>
          <a:stretch/>
        </p:blipFill>
        <p:spPr>
          <a:xfrm>
            <a:off x="15766201" y="5015100"/>
            <a:ext cx="8617800" cy="870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3597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30" userDrawn="1">
          <p15:clr>
            <a:srgbClr val="FBAE40"/>
          </p15:clr>
        </p15:guide>
        <p15:guide id="2" orient="horz" pos="7631" userDrawn="1">
          <p15:clr>
            <a:srgbClr val="FBAE40"/>
          </p15:clr>
        </p15:guide>
        <p15:guide id="3" pos="400" userDrawn="1">
          <p15:clr>
            <a:srgbClr val="FBAE40"/>
          </p15:clr>
        </p15:guide>
        <p15:guide id="4" pos="14960" userDrawn="1">
          <p15:clr>
            <a:srgbClr val="FBAE40"/>
          </p15:clr>
        </p15:guide>
        <p15:guide id="5" orient="horz" pos="6769" userDrawn="1">
          <p15:clr>
            <a:srgbClr val="FBAE40"/>
          </p15:clr>
        </p15:guide>
        <p15:guide id="6" pos="1276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pozadí">
            <a:extLst>
              <a:ext uri="{FF2B5EF4-FFF2-40B4-BE49-F238E27FC236}">
                <a16:creationId xmlns:a16="http://schemas.microsoft.com/office/drawing/2014/main" id="{448C2A5E-526B-0E59-D374-AE56216295C3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Logo JRD rgb JRD zelená.svg">
            <a:extLst>
              <a:ext uri="{FF2B5EF4-FFF2-40B4-BE49-F238E27FC236}">
                <a16:creationId xmlns:a16="http://schemas.microsoft.com/office/drawing/2014/main" id="{1DAF79E0-6011-C918-C61A-F25E8F2D79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35000" y="635187"/>
            <a:ext cx="2984400" cy="8127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5000" y="2644776"/>
            <a:ext cx="23114000" cy="5292724"/>
          </a:xfrm>
        </p:spPr>
        <p:txBody>
          <a:bodyPr anchor="b">
            <a:normAutofit/>
          </a:bodyPr>
          <a:lstStyle>
            <a:lvl1pPr algn="ctr">
              <a:defRPr sz="15000" spc="-400" baseline="0">
                <a:solidFill>
                  <a:schemeClr val="bg2"/>
                </a:solidFill>
              </a:defRPr>
            </a:lvl1pPr>
          </a:lstStyle>
          <a:p>
            <a:r>
              <a:rPr lang="cs-CZ" dirty="0"/>
              <a:t>Nadpis kapitoly</a:t>
            </a:r>
            <a:endParaRPr lang="en-US" dirty="0"/>
          </a:p>
        </p:txBody>
      </p:sp>
      <p:pic>
        <p:nvPicPr>
          <p:cNvPr id="3" name="Ornament úvodní rgb JRD žlutá 241-232-193 F1E8C1.svg">
            <a:extLst>
              <a:ext uri="{FF2B5EF4-FFF2-40B4-BE49-F238E27FC236}">
                <a16:creationId xmlns:a16="http://schemas.microsoft.com/office/drawing/2014/main" id="{69CB71CC-008B-61CA-5859-6B35AC6F1C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-1" r="15929" b="49995"/>
          <a:stretch/>
        </p:blipFill>
        <p:spPr>
          <a:xfrm>
            <a:off x="15766200" y="8571100"/>
            <a:ext cx="8617800" cy="514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6195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000" userDrawn="1">
          <p15:clr>
            <a:srgbClr val="FBAE40"/>
          </p15:clr>
        </p15:guide>
        <p15:guide id="2" orient="horz" pos="1666" userDrawn="1">
          <p15:clr>
            <a:srgbClr val="FBAE40"/>
          </p15:clr>
        </p15:guide>
        <p15:guide id="3" pos="400" userDrawn="1">
          <p15:clr>
            <a:srgbClr val="FBAE40"/>
          </p15:clr>
        </p15:guide>
        <p15:guide id="4" pos="14960" userDrawn="1">
          <p15:clr>
            <a:srgbClr val="FBAE40"/>
          </p15:clr>
        </p15:guide>
        <p15:guide id="5" orient="horz" pos="7631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symbol pro číslo snímku">
            <a:extLst>
              <a:ext uri="{FF2B5EF4-FFF2-40B4-BE49-F238E27FC236}">
                <a16:creationId xmlns:a16="http://schemas.microsoft.com/office/drawing/2014/main" id="{C4E8B7B5-C0A2-0DC8-85CC-9273ADCB9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02BBF-F98A-4997-9373-57ED7EDBB5B8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0" name="Zástupný symbol pro zápatí">
            <a:extLst>
              <a:ext uri="{FF2B5EF4-FFF2-40B4-BE49-F238E27FC236}">
                <a16:creationId xmlns:a16="http://schemas.microsoft.com/office/drawing/2014/main" id="{7721DE60-0825-875E-1010-9024C87A9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datum">
            <a:extLst>
              <a:ext uri="{FF2B5EF4-FFF2-40B4-BE49-F238E27FC236}">
                <a16:creationId xmlns:a16="http://schemas.microsoft.com/office/drawing/2014/main" id="{C9B9F7B9-26E2-BB28-1BBB-DC1A0771C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B66CA-67A4-4145-9F7B-1C2EC2AF676E}" type="datetime1">
              <a:rPr lang="cs-CZ" smtClean="0"/>
              <a:t>27.02.2024</a:t>
            </a:fld>
            <a:endParaRPr lang="cs-CZ" dirty="0"/>
          </a:p>
        </p:txBody>
      </p:sp>
      <p:sp>
        <p:nvSpPr>
          <p:cNvPr id="4" name="Content Placeholder 2"/>
          <p:cNvSpPr>
            <a:spLocks noGrp="1"/>
          </p:cNvSpPr>
          <p:nvPr>
            <p:ph sz="half" idx="2"/>
          </p:nvPr>
        </p:nvSpPr>
        <p:spPr>
          <a:xfrm>
            <a:off x="12515848" y="3870324"/>
            <a:ext cx="11233150" cy="8243889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3" name="Content Placeholder 1"/>
          <p:cNvSpPr>
            <a:spLocks noGrp="1"/>
          </p:cNvSpPr>
          <p:nvPr>
            <p:ph sz="half" idx="1"/>
          </p:nvPr>
        </p:nvSpPr>
        <p:spPr>
          <a:xfrm>
            <a:off x="635000" y="3870324"/>
            <a:ext cx="11233150" cy="8243889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8" name="Nadpis">
            <a:extLst>
              <a:ext uri="{FF2B5EF4-FFF2-40B4-BE49-F238E27FC236}">
                <a16:creationId xmlns:a16="http://schemas.microsoft.com/office/drawing/2014/main" id="{D6F37CFC-2A7A-64FA-64F6-EEB06625B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582263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476" userDrawn="1">
          <p15:clr>
            <a:srgbClr val="FBAE40"/>
          </p15:clr>
        </p15:guide>
        <p15:guide id="2" pos="7884" userDrawn="1">
          <p15:clr>
            <a:srgbClr val="FBAE40"/>
          </p15:clr>
        </p15:guide>
        <p15:guide id="3" pos="7680" userDrawn="1">
          <p15:clr>
            <a:srgbClr val="FBAE40"/>
          </p15:clr>
        </p15:guide>
        <p15:guide id="4" pos="400" userDrawn="1">
          <p15:clr>
            <a:srgbClr val="FBAE40"/>
          </p15:clr>
        </p15:guide>
        <p15:guide id="5" pos="14960" userDrawn="1">
          <p15:clr>
            <a:srgbClr val="FBAE40"/>
          </p15:clr>
        </p15:guide>
        <p15:guide id="6" orient="horz" pos="2438" userDrawn="1">
          <p15:clr>
            <a:srgbClr val="FBAE40"/>
          </p15:clr>
        </p15:guide>
        <p15:guide id="7" orient="horz" pos="2347" userDrawn="1">
          <p15:clr>
            <a:srgbClr val="FBAE40"/>
          </p15:clr>
        </p15:guide>
        <p15:guide id="8" orient="horz" pos="1666" userDrawn="1">
          <p15:clr>
            <a:srgbClr val="FBAE40"/>
          </p15:clr>
        </p15:guide>
        <p15:guide id="9" orient="horz" pos="7631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symbol pro datum">
            <a:extLst>
              <a:ext uri="{FF2B5EF4-FFF2-40B4-BE49-F238E27FC236}">
                <a16:creationId xmlns:a16="http://schemas.microsoft.com/office/drawing/2014/main" id="{C71A8D44-CFE8-EA2C-3189-F684D9073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6C89-9DA9-4AAA-BD1C-7605B8CC1355}" type="datetime1">
              <a:rPr lang="cs-CZ" smtClean="0"/>
              <a:t>27.02.2024</a:t>
            </a:fld>
            <a:endParaRPr lang="cs-CZ" dirty="0"/>
          </a:p>
        </p:txBody>
      </p:sp>
      <p:sp>
        <p:nvSpPr>
          <p:cNvPr id="12" name="Zástupný symbol pro zápatí">
            <a:extLst>
              <a:ext uri="{FF2B5EF4-FFF2-40B4-BE49-F238E27FC236}">
                <a16:creationId xmlns:a16="http://schemas.microsoft.com/office/drawing/2014/main" id="{C540FD9A-31FA-818A-EB07-E90EABC97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3" name="Zástupný symbol pro číslo snímku">
            <a:extLst>
              <a:ext uri="{FF2B5EF4-FFF2-40B4-BE49-F238E27FC236}">
                <a16:creationId xmlns:a16="http://schemas.microsoft.com/office/drawing/2014/main" id="{97313727-FC62-F784-ED97-2F1676558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02BBF-F98A-4997-9373-57ED7EDBB5B8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E9E1E38-247A-041D-907C-1AF554A3082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2515847" y="5237164"/>
            <a:ext cx="11233148" cy="687705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Zástupný podnadpis 2"/>
          <p:cNvSpPr>
            <a:spLocks noGrp="1"/>
          </p:cNvSpPr>
          <p:nvPr>
            <p:ph type="body" sz="quarter" idx="3"/>
          </p:nvPr>
        </p:nvSpPr>
        <p:spPr>
          <a:xfrm>
            <a:off x="12515849" y="3870324"/>
            <a:ext cx="11162297" cy="1218795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44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F18C6ACC-8B91-2FF5-7907-ECA9F025465B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4998" y="5237164"/>
            <a:ext cx="11233149" cy="687705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3" name="Zástupný podnadpis 1"/>
          <p:cNvSpPr>
            <a:spLocks noGrp="1"/>
          </p:cNvSpPr>
          <p:nvPr>
            <p:ph type="body" idx="1"/>
          </p:nvPr>
        </p:nvSpPr>
        <p:spPr>
          <a:xfrm>
            <a:off x="635000" y="3870325"/>
            <a:ext cx="11233150" cy="1218795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44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0" name="Nadpis">
            <a:extLst>
              <a:ext uri="{FF2B5EF4-FFF2-40B4-BE49-F238E27FC236}">
                <a16:creationId xmlns:a16="http://schemas.microsoft.com/office/drawing/2014/main" id="{4C3715CA-B58B-2676-95EF-1771C38CF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141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476" userDrawn="1">
          <p15:clr>
            <a:srgbClr val="FBAE40"/>
          </p15:clr>
        </p15:guide>
        <p15:guide id="2" pos="7884" userDrawn="1">
          <p15:clr>
            <a:srgbClr val="FBAE40"/>
          </p15:clr>
        </p15:guide>
        <p15:guide id="3" orient="horz" pos="7631" userDrawn="1">
          <p15:clr>
            <a:srgbClr val="FBAE40"/>
          </p15:clr>
        </p15:guide>
        <p15:guide id="4" orient="horz" pos="3209" userDrawn="1">
          <p15:clr>
            <a:srgbClr val="FBAE40"/>
          </p15:clr>
        </p15:guide>
        <p15:guide id="5" orient="horz" pos="2347" userDrawn="1">
          <p15:clr>
            <a:srgbClr val="FBAE40"/>
          </p15:clr>
        </p15:guide>
        <p15:guide id="6" orient="horz" pos="3299" userDrawn="1">
          <p15:clr>
            <a:srgbClr val="FBAE40"/>
          </p15:clr>
        </p15:guide>
        <p15:guide id="7" orient="horz" pos="2438" userDrawn="1">
          <p15:clr>
            <a:srgbClr val="FBAE40"/>
          </p15:clr>
        </p15:guide>
        <p15:guide id="8" orient="horz" pos="1666" userDrawn="1">
          <p15:clr>
            <a:srgbClr val="FBAE40"/>
          </p15:clr>
        </p15:guide>
        <p15:guide id="9" pos="7680" userDrawn="1">
          <p15:clr>
            <a:srgbClr val="FBAE40"/>
          </p15:clr>
        </p15:guide>
        <p15:guide id="10" pos="400" userDrawn="1">
          <p15:clr>
            <a:srgbClr val="FBAE40"/>
          </p15:clr>
        </p15:guide>
        <p15:guide id="11" pos="1496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">
            <a:extLst>
              <a:ext uri="{FF2B5EF4-FFF2-40B4-BE49-F238E27FC236}">
                <a16:creationId xmlns:a16="http://schemas.microsoft.com/office/drawing/2014/main" id="{B4F6EB9B-094D-430F-FA31-C3AEDF5D237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1F02BBF-F98A-4997-9373-57ED7EDBB5B8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3" name="Zástupný symbol pro zápatí">
            <a:extLst>
              <a:ext uri="{FF2B5EF4-FFF2-40B4-BE49-F238E27FC236}">
                <a16:creationId xmlns:a16="http://schemas.microsoft.com/office/drawing/2014/main" id="{491A83C0-B9FC-B04D-9AAF-FFA1F6B884E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2" name="Zástupný symbol pro datum">
            <a:extLst>
              <a:ext uri="{FF2B5EF4-FFF2-40B4-BE49-F238E27FC236}">
                <a16:creationId xmlns:a16="http://schemas.microsoft.com/office/drawing/2014/main" id="{768D636D-3268-99F3-CB3A-E049AD02ECC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D8CB491-49C6-4F4F-BA2B-684BC4310701}" type="datetime1">
              <a:rPr lang="cs-CZ" smtClean="0"/>
              <a:t>27.02.2024</a:t>
            </a:fld>
            <a:endParaRPr lang="cs-CZ" dirty="0"/>
          </a:p>
        </p:txBody>
      </p:sp>
      <p:sp>
        <p:nvSpPr>
          <p:cNvPr id="15" name="Zástupný obsah">
            <a:extLst>
              <a:ext uri="{FF2B5EF4-FFF2-40B4-BE49-F238E27FC236}">
                <a16:creationId xmlns:a16="http://schemas.microsoft.com/office/drawing/2014/main" id="{000F6D5B-C41C-64B1-C4FA-00B3553303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0257301" y="2644775"/>
            <a:ext cx="3491700" cy="9469438"/>
          </a:xfrm>
        </p:spPr>
        <p:txBody>
          <a:bodyPr/>
          <a:lstStyle>
            <a:lvl1pPr>
              <a:spcAft>
                <a:spcPts val="0"/>
              </a:spcAft>
              <a:defRPr sz="1800"/>
            </a:lvl1pPr>
            <a:lvl2pPr marL="252000" indent="-252000">
              <a:spcAft>
                <a:spcPts val="0"/>
              </a:spcAft>
              <a:defRPr sz="1800"/>
            </a:lvl2pPr>
            <a:lvl3pPr marL="504000" indent="-252000">
              <a:spcAft>
                <a:spcPts val="0"/>
              </a:spcAft>
              <a:defRPr sz="1800"/>
            </a:lvl3pPr>
            <a:lvl4pPr marL="756000" indent="-252000">
              <a:spcAft>
                <a:spcPts val="0"/>
              </a:spcAft>
              <a:defRPr sz="1800"/>
            </a:lvl4pPr>
            <a:lvl5pPr>
              <a:defRPr sz="24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8" name="Zástupný symbol obrázku">
            <a:extLst>
              <a:ext uri="{FF2B5EF4-FFF2-40B4-BE49-F238E27FC236}">
                <a16:creationId xmlns:a16="http://schemas.microsoft.com/office/drawing/2014/main" id="{11EB75CF-1F07-E206-4BB1-D562C86E20C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483600" y="2536825"/>
            <a:ext cx="11341100" cy="8534400"/>
          </a:xfrm>
          <a:prstGeom prst="roundRect">
            <a:avLst>
              <a:gd name="adj" fmla="val 852"/>
            </a:avLst>
          </a:prstGeom>
          <a:solidFill>
            <a:schemeClr val="bg1">
              <a:lumMod val="95000"/>
            </a:schemeClr>
          </a:solidFill>
        </p:spPr>
        <p:txBody>
          <a:bodyPr lIns="36000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2" name="Nadpis">
            <a:extLst>
              <a:ext uri="{FF2B5EF4-FFF2-40B4-BE49-F238E27FC236}">
                <a16:creationId xmlns:a16="http://schemas.microsoft.com/office/drawing/2014/main" id="{52F29B18-D9B6-004D-E5B1-D9A9D8934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2644775"/>
            <a:ext cx="7416000" cy="9469438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69079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00" userDrawn="1">
          <p15:clr>
            <a:srgbClr val="FBAE40"/>
          </p15:clr>
        </p15:guide>
        <p15:guide id="2" pos="5344" userDrawn="1">
          <p15:clr>
            <a:srgbClr val="FBAE40"/>
          </p15:clr>
        </p15:guide>
        <p15:guide id="3" pos="12488" userDrawn="1">
          <p15:clr>
            <a:srgbClr val="FBAE40"/>
          </p15:clr>
        </p15:guide>
        <p15:guide id="4" pos="12760" userDrawn="1">
          <p15:clr>
            <a:srgbClr val="FBAE40"/>
          </p15:clr>
        </p15:guide>
        <p15:guide id="5" pos="14960" userDrawn="1">
          <p15:clr>
            <a:srgbClr val="FBAE40"/>
          </p15:clr>
        </p15:guide>
        <p15:guide id="6" orient="horz" pos="1666" userDrawn="1">
          <p15:clr>
            <a:srgbClr val="FBAE40"/>
          </p15:clr>
        </p15:guide>
        <p15:guide id="7" orient="horz" pos="1598" userDrawn="1">
          <p15:clr>
            <a:srgbClr val="FBAE40"/>
          </p15:clr>
        </p15:guide>
        <p15:guide id="8" orient="horz" pos="6974" userDrawn="1">
          <p15:clr>
            <a:srgbClr val="FBAE40"/>
          </p15:clr>
        </p15:guide>
        <p15:guide id="9" orient="horz" pos="7631" userDrawn="1">
          <p15:clr>
            <a:srgbClr val="FBAE40"/>
          </p15:clr>
        </p15:guide>
        <p15:guide id="11" pos="50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s titulke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pozadí">
            <a:extLst>
              <a:ext uri="{FF2B5EF4-FFF2-40B4-BE49-F238E27FC236}">
                <a16:creationId xmlns:a16="http://schemas.microsoft.com/office/drawing/2014/main" id="{954F922F-22D2-5628-AD1E-4A63485A02BE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3" name="Logo JRD rgb JRD žlutá 241-232-193 F1E8C1.svg">
            <a:extLst>
              <a:ext uri="{FF2B5EF4-FFF2-40B4-BE49-F238E27FC236}">
                <a16:creationId xmlns:a16="http://schemas.microsoft.com/office/drawing/2014/main" id="{EC0B7411-5358-FA5F-7575-990BC0693A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35000" y="635187"/>
            <a:ext cx="2984400" cy="812772"/>
          </a:xfrm>
          <a:prstGeom prst="rect">
            <a:avLst/>
          </a:prstGeom>
        </p:spPr>
      </p:pic>
      <p:sp>
        <p:nvSpPr>
          <p:cNvPr id="9" name="Zástupný symbol pro číslo snímku">
            <a:extLst>
              <a:ext uri="{FF2B5EF4-FFF2-40B4-BE49-F238E27FC236}">
                <a16:creationId xmlns:a16="http://schemas.microsoft.com/office/drawing/2014/main" id="{8C4DA994-28ED-1627-57D4-0AA0EC4AD0C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1F02BBF-F98A-4997-9373-57ED7EDBB5B8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6" name="Zástupný symbol pro zápatí">
            <a:extLst>
              <a:ext uri="{FF2B5EF4-FFF2-40B4-BE49-F238E27FC236}">
                <a16:creationId xmlns:a16="http://schemas.microsoft.com/office/drawing/2014/main" id="{FF747F08-B3A6-5BCB-0F4E-2D42E877920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4" name="Zástupný symbol pro datum">
            <a:extLst>
              <a:ext uri="{FF2B5EF4-FFF2-40B4-BE49-F238E27FC236}">
                <a16:creationId xmlns:a16="http://schemas.microsoft.com/office/drawing/2014/main" id="{6C1E456E-7C3B-3D5E-0F29-B864135AB76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D6D8E08-121E-4734-819B-21823EECB024}" type="datetime1">
              <a:rPr lang="cs-CZ" smtClean="0"/>
              <a:t>27.02.2024</a:t>
            </a:fld>
            <a:endParaRPr lang="cs-CZ" dirty="0"/>
          </a:p>
        </p:txBody>
      </p:sp>
      <p:sp>
        <p:nvSpPr>
          <p:cNvPr id="8" name="Zástupný symbol obrázku">
            <a:extLst>
              <a:ext uri="{FF2B5EF4-FFF2-40B4-BE49-F238E27FC236}">
                <a16:creationId xmlns:a16="http://schemas.microsoft.com/office/drawing/2014/main" id="{11EB75CF-1F07-E206-4BB1-D562C86E20C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483600" y="2536825"/>
            <a:ext cx="11341100" cy="8534400"/>
          </a:xfrm>
          <a:prstGeom prst="roundRect">
            <a:avLst>
              <a:gd name="adj" fmla="val 852"/>
            </a:avLst>
          </a:prstGeom>
          <a:solidFill>
            <a:schemeClr val="bg1">
              <a:lumMod val="95000"/>
            </a:schemeClr>
          </a:solidFill>
        </p:spPr>
        <p:txBody>
          <a:bodyPr lIns="36000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5" name="Zástupný obsah">
            <a:extLst>
              <a:ext uri="{FF2B5EF4-FFF2-40B4-BE49-F238E27FC236}">
                <a16:creationId xmlns:a16="http://schemas.microsoft.com/office/drawing/2014/main" id="{000F6D5B-C41C-64B1-C4FA-00B3553303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0256501" y="2644775"/>
            <a:ext cx="3492500" cy="9469438"/>
          </a:xfrm>
        </p:spPr>
        <p:txBody>
          <a:bodyPr/>
          <a:lstStyle>
            <a:lvl1pPr>
              <a:spcAft>
                <a:spcPts val="0"/>
              </a:spcAft>
              <a:defRPr sz="1800">
                <a:solidFill>
                  <a:schemeClr val="bg2"/>
                </a:solidFill>
              </a:defRPr>
            </a:lvl1pPr>
            <a:lvl2pPr marL="252000" indent="-252000">
              <a:spcAft>
                <a:spcPts val="0"/>
              </a:spcAft>
              <a:defRPr sz="1800">
                <a:solidFill>
                  <a:schemeClr val="bg2"/>
                </a:solidFill>
              </a:defRPr>
            </a:lvl2pPr>
            <a:lvl3pPr marL="504000" indent="-252000">
              <a:spcAft>
                <a:spcPts val="0"/>
              </a:spcAft>
              <a:defRPr sz="1800">
                <a:solidFill>
                  <a:schemeClr val="bg2"/>
                </a:solidFill>
              </a:defRPr>
            </a:lvl3pPr>
            <a:lvl4pPr marL="756000" indent="-252000">
              <a:spcAft>
                <a:spcPts val="0"/>
              </a:spcAft>
              <a:defRPr sz="1800">
                <a:solidFill>
                  <a:schemeClr val="bg2"/>
                </a:solidFill>
              </a:defRPr>
            </a:lvl4pPr>
            <a:lvl5pPr>
              <a:defRPr sz="2400">
                <a:solidFill>
                  <a:schemeClr val="bg2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12" name="Nadpis">
            <a:extLst>
              <a:ext uri="{FF2B5EF4-FFF2-40B4-BE49-F238E27FC236}">
                <a16:creationId xmlns:a16="http://schemas.microsoft.com/office/drawing/2014/main" id="{52F29B18-D9B6-004D-E5B1-D9A9D8934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2644775"/>
            <a:ext cx="7416000" cy="9469438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281007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00" userDrawn="1">
          <p15:clr>
            <a:srgbClr val="FBAE40"/>
          </p15:clr>
        </p15:guide>
        <p15:guide id="2" pos="5344" userDrawn="1">
          <p15:clr>
            <a:srgbClr val="FBAE40"/>
          </p15:clr>
        </p15:guide>
        <p15:guide id="3" pos="12488" userDrawn="1">
          <p15:clr>
            <a:srgbClr val="FBAE40"/>
          </p15:clr>
        </p15:guide>
        <p15:guide id="4" pos="12760" userDrawn="1">
          <p15:clr>
            <a:srgbClr val="FBAE40"/>
          </p15:clr>
        </p15:guide>
        <p15:guide id="5" pos="14960" userDrawn="1">
          <p15:clr>
            <a:srgbClr val="FBAE40"/>
          </p15:clr>
        </p15:guide>
        <p15:guide id="6" orient="horz" pos="1666" userDrawn="1">
          <p15:clr>
            <a:srgbClr val="FBAE40"/>
          </p15:clr>
        </p15:guide>
        <p15:guide id="7" orient="horz" pos="1598" userDrawn="1">
          <p15:clr>
            <a:srgbClr val="FBAE40"/>
          </p15:clr>
        </p15:guide>
        <p15:guide id="8" orient="horz" pos="6974" userDrawn="1">
          <p15:clr>
            <a:srgbClr val="FBAE40"/>
          </p15:clr>
        </p15:guide>
        <p15:guide id="9" orient="horz" pos="7631" userDrawn="1">
          <p15:clr>
            <a:srgbClr val="FBAE40"/>
          </p15:clr>
        </p15:guide>
        <p15:guide id="11" pos="5072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s titulkem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pozadí">
            <a:extLst>
              <a:ext uri="{FF2B5EF4-FFF2-40B4-BE49-F238E27FC236}">
                <a16:creationId xmlns:a16="http://schemas.microsoft.com/office/drawing/2014/main" id="{954F922F-22D2-5628-AD1E-4A63485A02BE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3" name="Logo JRD rgb JRD žlutá 241-232-193 F1E8C1.svg">
            <a:extLst>
              <a:ext uri="{FF2B5EF4-FFF2-40B4-BE49-F238E27FC236}">
                <a16:creationId xmlns:a16="http://schemas.microsoft.com/office/drawing/2014/main" id="{EC0B7411-5358-FA5F-7575-990BC0693A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35000" y="635187"/>
            <a:ext cx="2984400" cy="812772"/>
          </a:xfrm>
          <a:prstGeom prst="rect">
            <a:avLst/>
          </a:prstGeom>
        </p:spPr>
      </p:pic>
      <p:sp>
        <p:nvSpPr>
          <p:cNvPr id="9" name="Zástupný symbol pro číslo snímku">
            <a:extLst>
              <a:ext uri="{FF2B5EF4-FFF2-40B4-BE49-F238E27FC236}">
                <a16:creationId xmlns:a16="http://schemas.microsoft.com/office/drawing/2014/main" id="{DDE29C49-93E2-49D6-ECE7-EC622A23A3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1F02BBF-F98A-4997-9373-57ED7EDBB5B8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6" name="Zástupný symbol pro zápatí">
            <a:extLst>
              <a:ext uri="{FF2B5EF4-FFF2-40B4-BE49-F238E27FC236}">
                <a16:creationId xmlns:a16="http://schemas.microsoft.com/office/drawing/2014/main" id="{3E8ADFA7-0633-CDB6-F40F-50F0D459996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4" name="Zástupný symbol pro datum">
            <a:extLst>
              <a:ext uri="{FF2B5EF4-FFF2-40B4-BE49-F238E27FC236}">
                <a16:creationId xmlns:a16="http://schemas.microsoft.com/office/drawing/2014/main" id="{AB39491C-7983-16FB-E708-65D5D4DCD4A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400C9E5-FE51-4328-95EA-7EA5DA946250}" type="datetime1">
              <a:rPr lang="cs-CZ" smtClean="0"/>
              <a:t>27.02.2024</a:t>
            </a:fld>
            <a:endParaRPr lang="cs-CZ" dirty="0"/>
          </a:p>
        </p:txBody>
      </p:sp>
      <p:sp>
        <p:nvSpPr>
          <p:cNvPr id="8" name="Zástupný symbol obrázku">
            <a:extLst>
              <a:ext uri="{FF2B5EF4-FFF2-40B4-BE49-F238E27FC236}">
                <a16:creationId xmlns:a16="http://schemas.microsoft.com/office/drawing/2014/main" id="{11EB75CF-1F07-E206-4BB1-D562C86E20C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3600" y="2536825"/>
            <a:ext cx="11341100" cy="8534400"/>
          </a:xfrm>
          <a:prstGeom prst="roundRect">
            <a:avLst>
              <a:gd name="adj" fmla="val 852"/>
            </a:avLst>
          </a:prstGeom>
          <a:solidFill>
            <a:schemeClr val="bg1">
              <a:lumMod val="95000"/>
            </a:schemeClr>
          </a:solidFill>
        </p:spPr>
        <p:txBody>
          <a:bodyPr lIns="36000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5" name="Zástupný obsah">
            <a:extLst>
              <a:ext uri="{FF2B5EF4-FFF2-40B4-BE49-F238E27FC236}">
                <a16:creationId xmlns:a16="http://schemas.microsoft.com/office/drawing/2014/main" id="{000F6D5B-C41C-64B1-C4FA-00B3553303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0256501" y="2644775"/>
            <a:ext cx="3492500" cy="9469438"/>
          </a:xfrm>
        </p:spPr>
        <p:txBody>
          <a:bodyPr/>
          <a:lstStyle>
            <a:lvl1pPr>
              <a:spcAft>
                <a:spcPts val="0"/>
              </a:spcAft>
              <a:defRPr sz="1800">
                <a:solidFill>
                  <a:schemeClr val="bg2"/>
                </a:solidFill>
              </a:defRPr>
            </a:lvl1pPr>
            <a:lvl2pPr marL="252000" indent="-252000">
              <a:spcAft>
                <a:spcPts val="0"/>
              </a:spcAft>
              <a:defRPr sz="1800">
                <a:solidFill>
                  <a:schemeClr val="bg2"/>
                </a:solidFill>
              </a:defRPr>
            </a:lvl2pPr>
            <a:lvl3pPr marL="504000" indent="-252000">
              <a:spcAft>
                <a:spcPts val="0"/>
              </a:spcAft>
              <a:defRPr sz="1800">
                <a:solidFill>
                  <a:schemeClr val="bg2"/>
                </a:solidFill>
              </a:defRPr>
            </a:lvl3pPr>
            <a:lvl4pPr marL="756000" indent="-252000">
              <a:spcAft>
                <a:spcPts val="0"/>
              </a:spcAft>
              <a:defRPr sz="1800">
                <a:solidFill>
                  <a:schemeClr val="bg2"/>
                </a:solidFill>
              </a:defRPr>
            </a:lvl4pPr>
            <a:lvl5pPr>
              <a:defRPr sz="2400">
                <a:solidFill>
                  <a:schemeClr val="bg2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12" name="Nadpis">
            <a:extLst>
              <a:ext uri="{FF2B5EF4-FFF2-40B4-BE49-F238E27FC236}">
                <a16:creationId xmlns:a16="http://schemas.microsoft.com/office/drawing/2014/main" id="{52F29B18-D9B6-004D-E5B1-D9A9D8934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07900" y="2644775"/>
            <a:ext cx="7416799" cy="9469438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361149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00" userDrawn="1">
          <p15:clr>
            <a:srgbClr val="FBAE40"/>
          </p15:clr>
        </p15:guide>
        <p15:guide id="2" pos="7544" userDrawn="1">
          <p15:clr>
            <a:srgbClr val="FBAE40"/>
          </p15:clr>
        </p15:guide>
        <p15:guide id="3" pos="12488" userDrawn="1">
          <p15:clr>
            <a:srgbClr val="FBAE40"/>
          </p15:clr>
        </p15:guide>
        <p15:guide id="4" pos="12760" userDrawn="1">
          <p15:clr>
            <a:srgbClr val="FBAE40"/>
          </p15:clr>
        </p15:guide>
        <p15:guide id="5" pos="14960" userDrawn="1">
          <p15:clr>
            <a:srgbClr val="FBAE40"/>
          </p15:clr>
        </p15:guide>
        <p15:guide id="6" orient="horz" pos="1666" userDrawn="1">
          <p15:clr>
            <a:srgbClr val="FBAE40"/>
          </p15:clr>
        </p15:guide>
        <p15:guide id="7" orient="horz" pos="1598" userDrawn="1">
          <p15:clr>
            <a:srgbClr val="FBAE40"/>
          </p15:clr>
        </p15:guide>
        <p15:guide id="8" orient="horz" pos="6974" userDrawn="1">
          <p15:clr>
            <a:srgbClr val="FBAE40"/>
          </p15:clr>
        </p15:guide>
        <p15:guide id="9" orient="horz" pos="7631" userDrawn="1">
          <p15:clr>
            <a:srgbClr val="FBAE40"/>
          </p15:clr>
        </p15:guide>
        <p15:guide id="10" pos="7816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lký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pozadí">
            <a:extLst>
              <a:ext uri="{FF2B5EF4-FFF2-40B4-BE49-F238E27FC236}">
                <a16:creationId xmlns:a16="http://schemas.microsoft.com/office/drawing/2014/main" id="{09C319B0-714C-4124-511E-7D938A8D1DB9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Logo JRD rgb JRD žlutá 241-232-193 F1E8C1.svg">
            <a:extLst>
              <a:ext uri="{FF2B5EF4-FFF2-40B4-BE49-F238E27FC236}">
                <a16:creationId xmlns:a16="http://schemas.microsoft.com/office/drawing/2014/main" id="{E99A7BEC-F551-4610-6D7F-602DA75DA0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35000" y="635187"/>
            <a:ext cx="2984400" cy="812772"/>
          </a:xfrm>
          <a:prstGeom prst="rect">
            <a:avLst/>
          </a:prstGeom>
        </p:spPr>
      </p:pic>
      <p:sp>
        <p:nvSpPr>
          <p:cNvPr id="10" name="Zástupný symbol pro číslo snímku">
            <a:extLst>
              <a:ext uri="{FF2B5EF4-FFF2-40B4-BE49-F238E27FC236}">
                <a16:creationId xmlns:a16="http://schemas.microsoft.com/office/drawing/2014/main" id="{71F095B2-2E7C-C431-C218-8E9407177D6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1F02BBF-F98A-4997-9373-57ED7EDBB5B8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8" name="Zástupný symbol pro zápatí">
            <a:extLst>
              <a:ext uri="{FF2B5EF4-FFF2-40B4-BE49-F238E27FC236}">
                <a16:creationId xmlns:a16="http://schemas.microsoft.com/office/drawing/2014/main" id="{42359DEB-5CF8-8E61-DF91-2CF9B17E42C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7" name="Zástupný symbol pro datum">
            <a:extLst>
              <a:ext uri="{FF2B5EF4-FFF2-40B4-BE49-F238E27FC236}">
                <a16:creationId xmlns:a16="http://schemas.microsoft.com/office/drawing/2014/main" id="{E7B31605-4491-831E-09C2-7B2CF63456B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13EE7C5-A28B-4261-A6CB-DD63E7E29114}" type="datetime1">
              <a:rPr lang="cs-CZ" smtClean="0"/>
              <a:t>27.02.2024</a:t>
            </a:fld>
            <a:endParaRPr lang="cs-CZ" dirty="0"/>
          </a:p>
        </p:txBody>
      </p:sp>
      <p:sp>
        <p:nvSpPr>
          <p:cNvPr id="9" name="Zástupný symbol obrázku">
            <a:extLst>
              <a:ext uri="{FF2B5EF4-FFF2-40B4-BE49-F238E27FC236}">
                <a16:creationId xmlns:a16="http://schemas.microsoft.com/office/drawing/2014/main" id="{DDBE0B74-F2A2-4AD3-94DC-BA7F25764A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4999" y="2536825"/>
            <a:ext cx="23113999" cy="8534400"/>
          </a:xfrm>
          <a:prstGeom prst="roundRect">
            <a:avLst>
              <a:gd name="adj" fmla="val 1279"/>
            </a:avLst>
          </a:prstGeom>
          <a:noFill/>
        </p:spPr>
        <p:txBody>
          <a:bodyPr lIns="36000">
            <a:normAutofit/>
          </a:bodyPr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894073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00" userDrawn="1">
          <p15:clr>
            <a:srgbClr val="FBAE40"/>
          </p15:clr>
        </p15:guide>
        <p15:guide id="2" pos="14960" userDrawn="1">
          <p15:clr>
            <a:srgbClr val="FBAE40"/>
          </p15:clr>
        </p15:guide>
        <p15:guide id="3" orient="horz" pos="7631" userDrawn="1">
          <p15:clr>
            <a:srgbClr val="FBAE40"/>
          </p15:clr>
        </p15:guide>
        <p15:guide id="4" orient="horz" pos="7949" userDrawn="1">
          <p15:clr>
            <a:srgbClr val="FBAE40"/>
          </p15:clr>
        </p15:guide>
        <p15:guide id="5" orient="horz" pos="8312" userDrawn="1">
          <p15:clr>
            <a:srgbClr val="FBAE40"/>
          </p15:clr>
        </p15:guide>
        <p15:guide id="6" orient="horz" pos="1598" userDrawn="1">
          <p15:clr>
            <a:srgbClr val="FBAE40"/>
          </p15:clr>
        </p15:guide>
        <p15:guide id="7" orient="horz" pos="6974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a text ve 3 sloupcí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délník pozadí">
            <a:extLst>
              <a:ext uri="{FF2B5EF4-FFF2-40B4-BE49-F238E27FC236}">
                <a16:creationId xmlns:a16="http://schemas.microsoft.com/office/drawing/2014/main" id="{74F8FB15-9C38-86B1-A206-B27AE58B54EC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5" name="Logo JRD rgb JRD zelená.svg">
            <a:extLst>
              <a:ext uri="{FF2B5EF4-FFF2-40B4-BE49-F238E27FC236}">
                <a16:creationId xmlns:a16="http://schemas.microsoft.com/office/drawing/2014/main" id="{85F34665-F7E3-193C-79B4-F5D8C88A1D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35000" y="635187"/>
            <a:ext cx="2984400" cy="812772"/>
          </a:xfrm>
          <a:prstGeom prst="rect">
            <a:avLst/>
          </a:prstGeom>
        </p:spPr>
      </p:pic>
      <p:sp>
        <p:nvSpPr>
          <p:cNvPr id="17" name="Zástupný symbol pro číslo snímku">
            <a:extLst>
              <a:ext uri="{FF2B5EF4-FFF2-40B4-BE49-F238E27FC236}">
                <a16:creationId xmlns:a16="http://schemas.microsoft.com/office/drawing/2014/main" id="{AE99A359-268F-BF53-F4A2-626D3204CD5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1F02BBF-F98A-4997-9373-57ED7EDBB5B8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6" name="Zástupný symbol pro zápatí">
            <a:extLst>
              <a:ext uri="{FF2B5EF4-FFF2-40B4-BE49-F238E27FC236}">
                <a16:creationId xmlns:a16="http://schemas.microsoft.com/office/drawing/2014/main" id="{5116F9D2-232F-9F1D-CC7A-EA5541E4C0E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2" name="Zástupný symbol pro datum">
            <a:extLst>
              <a:ext uri="{FF2B5EF4-FFF2-40B4-BE49-F238E27FC236}">
                <a16:creationId xmlns:a16="http://schemas.microsoft.com/office/drawing/2014/main" id="{39C8501B-2DCD-E699-DE86-DC9E36E6D5AD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E61E3661-624B-41A0-AA76-52DE622DFDF9}" type="datetime1">
              <a:rPr lang="cs-CZ" smtClean="0"/>
              <a:t>27.02.2024</a:t>
            </a:fld>
            <a:endParaRPr lang="cs-CZ" dirty="0"/>
          </a:p>
        </p:txBody>
      </p:sp>
      <p:sp>
        <p:nvSpPr>
          <p:cNvPr id="10" name="Zástupný text">
            <a:extLst>
              <a:ext uri="{FF2B5EF4-FFF2-40B4-BE49-F238E27FC236}">
                <a16:creationId xmlns:a16="http://schemas.microsoft.com/office/drawing/2014/main" id="{82F833BF-D064-9BC4-5718-5A63890C2EB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407899" y="2644775"/>
            <a:ext cx="11341099" cy="8426450"/>
          </a:xfrm>
        </p:spPr>
        <p:txBody>
          <a:bodyPr numCol="3" spcCol="432000"/>
          <a:lstStyle>
            <a:lvl1pPr>
              <a:spcAft>
                <a:spcPts val="0"/>
              </a:spcAft>
              <a:defRPr sz="2400"/>
            </a:lvl1pPr>
            <a:lvl2pPr marL="288000" indent="-288000">
              <a:spcAft>
                <a:spcPts val="0"/>
              </a:spcAft>
              <a:defRPr sz="2400"/>
            </a:lvl2pPr>
            <a:lvl3pPr marL="576000" indent="-288000">
              <a:spcAft>
                <a:spcPts val="0"/>
              </a:spcAft>
              <a:defRPr sz="2400"/>
            </a:lvl3pPr>
            <a:lvl4pPr marL="864000" indent="-288000">
              <a:spcAft>
                <a:spcPts val="0"/>
              </a:spcAft>
              <a:defRPr sz="2400"/>
            </a:lvl4pPr>
            <a:lvl5pPr>
              <a:defRPr sz="36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11" name="Zástupný symbol obrázku">
            <a:extLst>
              <a:ext uri="{FF2B5EF4-FFF2-40B4-BE49-F238E27FC236}">
                <a16:creationId xmlns:a16="http://schemas.microsoft.com/office/drawing/2014/main" id="{7F8964A3-2CCB-F9CE-3F03-27C2AA12524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5000" y="5057775"/>
            <a:ext cx="11341100" cy="6013450"/>
          </a:xfrm>
          <a:prstGeom prst="roundRect">
            <a:avLst>
              <a:gd name="adj" fmla="val 1195"/>
            </a:avLst>
          </a:prstGeom>
          <a:solidFill>
            <a:schemeClr val="bg1">
              <a:lumMod val="95000"/>
            </a:schemeClr>
          </a:solidFill>
        </p:spPr>
        <p:txBody>
          <a:bodyPr lIns="36000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7" name="Nadpis">
            <a:extLst>
              <a:ext uri="{FF2B5EF4-FFF2-40B4-BE49-F238E27FC236}">
                <a16:creationId xmlns:a16="http://schemas.microsoft.com/office/drawing/2014/main" id="{328D9B97-ACCF-16F1-F470-D7A4CAB58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2644775"/>
            <a:ext cx="11341100" cy="2160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256249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7" userDrawn="1">
          <p15:clr>
            <a:srgbClr val="FBAE40"/>
          </p15:clr>
        </p15:guide>
        <p15:guide id="2" orient="horz" pos="7631" userDrawn="1">
          <p15:clr>
            <a:srgbClr val="FBAE40"/>
          </p15:clr>
        </p15:guide>
        <p15:guide id="3" pos="400" userDrawn="1">
          <p15:clr>
            <a:srgbClr val="FBAE40"/>
          </p15:clr>
        </p15:guide>
        <p15:guide id="4" pos="14960" userDrawn="1">
          <p15:clr>
            <a:srgbClr val="FBAE40"/>
          </p15:clr>
        </p15:guide>
        <p15:guide id="5" orient="horz" pos="3186" userDrawn="1">
          <p15:clr>
            <a:srgbClr val="FBAE40"/>
          </p15:clr>
        </p15:guide>
        <p15:guide id="6" pos="12760" userDrawn="1">
          <p15:clr>
            <a:srgbClr val="FBAE40"/>
          </p15:clr>
        </p15:guide>
        <p15:guide id="7" pos="7816" userDrawn="1">
          <p15:clr>
            <a:srgbClr val="FBAE40"/>
          </p15:clr>
        </p15:guide>
        <p15:guide id="8" pos="7544" userDrawn="1">
          <p15:clr>
            <a:srgbClr val="FBAE40"/>
          </p15:clr>
        </p15:guide>
        <p15:guide id="9" orient="horz" pos="1666" userDrawn="1">
          <p15:clr>
            <a:srgbClr val="FBAE40"/>
          </p15:clr>
        </p15:guide>
        <p15:guide id="10" orient="horz" pos="6974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ástupný symbol pro číslo snímku">
            <a:extLst>
              <a:ext uri="{FF2B5EF4-FFF2-40B4-BE49-F238E27FC236}">
                <a16:creationId xmlns:a16="http://schemas.microsoft.com/office/drawing/2014/main" id="{ACBECA82-FFDC-4B59-12C9-27CA228370A5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A1F02BBF-F98A-4997-9373-57ED7EDBB5B8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22" name="Zástupný symbol pro zápatí">
            <a:extLst>
              <a:ext uri="{FF2B5EF4-FFF2-40B4-BE49-F238E27FC236}">
                <a16:creationId xmlns:a16="http://schemas.microsoft.com/office/drawing/2014/main" id="{F1E94AD3-EE57-9E6E-F36D-FD444BC01C5A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21" name="Zástupný symbol pro datum">
            <a:extLst>
              <a:ext uri="{FF2B5EF4-FFF2-40B4-BE49-F238E27FC236}">
                <a16:creationId xmlns:a16="http://schemas.microsoft.com/office/drawing/2014/main" id="{B036EEB6-A300-E287-69A9-A1A58722C565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fld id="{E674761C-C680-456F-B205-AF78D3A22E20}" type="datetime1">
              <a:rPr lang="cs-CZ" smtClean="0"/>
              <a:t>27.02.2024</a:t>
            </a:fld>
            <a:endParaRPr lang="cs-CZ" dirty="0"/>
          </a:p>
        </p:txBody>
      </p:sp>
      <p:sp>
        <p:nvSpPr>
          <p:cNvPr id="17" name="Zástupný text 2">
            <a:extLst>
              <a:ext uri="{FF2B5EF4-FFF2-40B4-BE49-F238E27FC236}">
                <a16:creationId xmlns:a16="http://schemas.microsoft.com/office/drawing/2014/main" id="{68F104CB-2EE4-AE49-E030-02E082E169F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483601" y="8334000"/>
            <a:ext cx="7416799" cy="3779836"/>
          </a:xfrm>
        </p:spPr>
        <p:txBody>
          <a:bodyPr numCol="1" spcCol="0"/>
          <a:lstStyle>
            <a:lvl1pPr>
              <a:spcAft>
                <a:spcPts val="0"/>
              </a:spcAft>
              <a:defRPr sz="2400"/>
            </a:lvl1pPr>
            <a:lvl2pPr marL="288000" indent="-288000">
              <a:spcAft>
                <a:spcPts val="0"/>
              </a:spcAft>
              <a:defRPr sz="2400"/>
            </a:lvl2pPr>
            <a:lvl3pPr marL="576000" indent="-288000">
              <a:spcAft>
                <a:spcPts val="0"/>
              </a:spcAft>
              <a:defRPr sz="2400"/>
            </a:lvl3pPr>
            <a:lvl4pPr marL="864000" indent="-288000">
              <a:spcAft>
                <a:spcPts val="0"/>
              </a:spcAft>
              <a:defRPr sz="2400"/>
            </a:lvl4pPr>
            <a:lvl5pPr>
              <a:defRPr sz="36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20" name="Zástupný podnadpis 2">
            <a:extLst>
              <a:ext uri="{FF2B5EF4-FFF2-40B4-BE49-F238E27FC236}">
                <a16:creationId xmlns:a16="http://schemas.microsoft.com/office/drawing/2014/main" id="{0E581EF3-446A-46E8-F7C2-6F06CBE8BC4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83601" y="7434000"/>
            <a:ext cx="7416799" cy="828675"/>
          </a:xfrm>
        </p:spPr>
        <p:txBody>
          <a:bodyPr numCol="1" spcCol="0"/>
          <a:lstStyle>
            <a:lvl1pPr>
              <a:spcAft>
                <a:spcPts val="0"/>
              </a:spcAft>
              <a:defRPr sz="3600" b="1"/>
            </a:lvl1pPr>
            <a:lvl2pPr marL="288000" indent="-288000">
              <a:spcAft>
                <a:spcPts val="0"/>
              </a:spcAft>
              <a:defRPr sz="2400"/>
            </a:lvl2pPr>
            <a:lvl3pPr marL="576000" indent="-288000">
              <a:spcAft>
                <a:spcPts val="0"/>
              </a:spcAft>
              <a:defRPr sz="2400"/>
            </a:lvl3pPr>
            <a:lvl4pPr marL="864000" indent="-288000">
              <a:spcAft>
                <a:spcPts val="0"/>
              </a:spcAft>
              <a:defRPr sz="2400"/>
            </a:lvl4pPr>
            <a:lvl5pPr>
              <a:defRPr sz="3600"/>
            </a:lvl5pPr>
          </a:lstStyle>
          <a:p>
            <a:pPr lvl="0"/>
            <a:r>
              <a:rPr lang="cs-CZ" dirty="0"/>
              <a:t>Podnadpis</a:t>
            </a:r>
          </a:p>
        </p:txBody>
      </p:sp>
      <p:sp>
        <p:nvSpPr>
          <p:cNvPr id="18" name="Zástupný symbol obrázku 1">
            <a:extLst>
              <a:ext uri="{FF2B5EF4-FFF2-40B4-BE49-F238E27FC236}">
                <a16:creationId xmlns:a16="http://schemas.microsoft.com/office/drawing/2014/main" id="{F27A5E76-B619-C4C0-2B7F-3EC87914F393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483601" y="2536825"/>
            <a:ext cx="7416799" cy="4284664"/>
          </a:xfrm>
          <a:prstGeom prst="roundRect">
            <a:avLst>
              <a:gd name="adj" fmla="val 1694"/>
            </a:avLst>
          </a:prstGeom>
          <a:solidFill>
            <a:schemeClr val="bg1">
              <a:lumMod val="95000"/>
            </a:schemeClr>
          </a:solidFill>
        </p:spPr>
        <p:txBody>
          <a:bodyPr lIns="36000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6" name="Zástupný text 1">
            <a:extLst>
              <a:ext uri="{FF2B5EF4-FFF2-40B4-BE49-F238E27FC236}">
                <a16:creationId xmlns:a16="http://schemas.microsoft.com/office/drawing/2014/main" id="{36C3F445-12C9-AC50-7335-13C5651F4F5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5001" y="8334375"/>
            <a:ext cx="7416799" cy="3779836"/>
          </a:xfrm>
        </p:spPr>
        <p:txBody>
          <a:bodyPr numCol="1" spcCol="0"/>
          <a:lstStyle>
            <a:lvl1pPr>
              <a:spcAft>
                <a:spcPts val="0"/>
              </a:spcAft>
              <a:defRPr sz="2400"/>
            </a:lvl1pPr>
            <a:lvl2pPr marL="288000" indent="-288000">
              <a:spcAft>
                <a:spcPts val="0"/>
              </a:spcAft>
              <a:defRPr sz="2400"/>
            </a:lvl2pPr>
            <a:lvl3pPr marL="576000" indent="-288000">
              <a:spcAft>
                <a:spcPts val="0"/>
              </a:spcAft>
              <a:defRPr sz="2400"/>
            </a:lvl3pPr>
            <a:lvl4pPr marL="864000" indent="-288000">
              <a:spcAft>
                <a:spcPts val="0"/>
              </a:spcAft>
              <a:defRPr sz="2400"/>
            </a:lvl4pPr>
            <a:lvl5pPr>
              <a:defRPr sz="36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19" name="Zástupný podnadpis 1">
            <a:extLst>
              <a:ext uri="{FF2B5EF4-FFF2-40B4-BE49-F238E27FC236}">
                <a16:creationId xmlns:a16="http://schemas.microsoft.com/office/drawing/2014/main" id="{A7C94D1D-6A94-BE0B-DFF8-C4C996EF086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4999" y="7434263"/>
            <a:ext cx="7416799" cy="828675"/>
          </a:xfrm>
        </p:spPr>
        <p:txBody>
          <a:bodyPr numCol="1" spcCol="0"/>
          <a:lstStyle>
            <a:lvl1pPr>
              <a:spcAft>
                <a:spcPts val="0"/>
              </a:spcAft>
              <a:defRPr sz="3600" b="1"/>
            </a:lvl1pPr>
            <a:lvl2pPr marL="288000" indent="-288000">
              <a:spcAft>
                <a:spcPts val="0"/>
              </a:spcAft>
              <a:defRPr sz="2400"/>
            </a:lvl2pPr>
            <a:lvl3pPr marL="576000" indent="-288000">
              <a:spcAft>
                <a:spcPts val="0"/>
              </a:spcAft>
              <a:defRPr sz="2400"/>
            </a:lvl3pPr>
            <a:lvl4pPr marL="864000" indent="-288000">
              <a:spcAft>
                <a:spcPts val="0"/>
              </a:spcAft>
              <a:defRPr sz="2400"/>
            </a:lvl4pPr>
            <a:lvl5pPr>
              <a:defRPr sz="3600"/>
            </a:lvl5pPr>
          </a:lstStyle>
          <a:p>
            <a:pPr lvl="0"/>
            <a:r>
              <a:rPr lang="cs-CZ" dirty="0"/>
              <a:t>Podnadpis</a:t>
            </a:r>
          </a:p>
        </p:txBody>
      </p:sp>
      <p:sp>
        <p:nvSpPr>
          <p:cNvPr id="11" name="Zástupný symbol obrázku 1">
            <a:extLst>
              <a:ext uri="{FF2B5EF4-FFF2-40B4-BE49-F238E27FC236}">
                <a16:creationId xmlns:a16="http://schemas.microsoft.com/office/drawing/2014/main" id="{7F8964A3-2CCB-F9CE-3F03-27C2AA12524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5000" y="2536825"/>
            <a:ext cx="7416799" cy="4284664"/>
          </a:xfrm>
          <a:prstGeom prst="roundRect">
            <a:avLst>
              <a:gd name="adj" fmla="val 1694"/>
            </a:avLst>
          </a:prstGeom>
          <a:solidFill>
            <a:schemeClr val="bg1">
              <a:lumMod val="95000"/>
            </a:schemeClr>
          </a:solidFill>
        </p:spPr>
        <p:txBody>
          <a:bodyPr lIns="36000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3" name="Nadpis">
            <a:extLst>
              <a:ext uri="{FF2B5EF4-FFF2-40B4-BE49-F238E27FC236}">
                <a16:creationId xmlns:a16="http://schemas.microsoft.com/office/drawing/2014/main" id="{2922930A-FC2A-23F5-1347-393B2E6B3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32200" y="2644775"/>
            <a:ext cx="7416800" cy="9469438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272094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683" userDrawn="1">
          <p15:clr>
            <a:srgbClr val="FBAE40"/>
          </p15:clr>
        </p15:guide>
        <p15:guide id="2" orient="horz" pos="7631" userDrawn="1">
          <p15:clr>
            <a:srgbClr val="FBAE40"/>
          </p15:clr>
        </p15:guide>
        <p15:guide id="3" pos="400" userDrawn="1">
          <p15:clr>
            <a:srgbClr val="FBAE40"/>
          </p15:clr>
        </p15:guide>
        <p15:guide id="4" pos="14960" userDrawn="1">
          <p15:clr>
            <a:srgbClr val="FBAE40"/>
          </p15:clr>
        </p15:guide>
        <p15:guide id="5" orient="horz" pos="4297" userDrawn="1">
          <p15:clr>
            <a:srgbClr val="FBAE40"/>
          </p15:clr>
        </p15:guide>
        <p15:guide id="6" pos="12760" userDrawn="1">
          <p15:clr>
            <a:srgbClr val="FBAE40"/>
          </p15:clr>
        </p15:guide>
        <p15:guide id="7" pos="5344" userDrawn="1">
          <p15:clr>
            <a:srgbClr val="FBAE40"/>
          </p15:clr>
        </p15:guide>
        <p15:guide id="8" pos="5072" userDrawn="1">
          <p15:clr>
            <a:srgbClr val="FBAE40"/>
          </p15:clr>
        </p15:guide>
        <p15:guide id="9" orient="horz" pos="1666" userDrawn="1">
          <p15:clr>
            <a:srgbClr val="FBAE40"/>
          </p15:clr>
        </p15:guide>
        <p15:guide id="11" orient="horz" pos="1598" userDrawn="1">
          <p15:clr>
            <a:srgbClr val="FBAE40"/>
          </p15:clr>
        </p15:guide>
        <p15:guide id="12" orient="horz" pos="5205" userDrawn="1">
          <p15:clr>
            <a:srgbClr val="FBAE40"/>
          </p15:clr>
        </p15:guide>
        <p15:guide id="13" orient="horz" pos="5250" userDrawn="1">
          <p15:clr>
            <a:srgbClr val="FBAE40"/>
          </p15:clr>
        </p15:guide>
        <p15:guide id="15" pos="10016" userDrawn="1">
          <p15:clr>
            <a:srgbClr val="FBAE40"/>
          </p15:clr>
        </p15:guide>
        <p15:guide id="16" pos="10288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rázk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délník pozadí">
            <a:extLst>
              <a:ext uri="{FF2B5EF4-FFF2-40B4-BE49-F238E27FC236}">
                <a16:creationId xmlns:a16="http://schemas.microsoft.com/office/drawing/2014/main" id="{74F8FB15-9C38-86B1-A206-B27AE58B54EC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Zástupný symbol pro číslo snímku">
            <a:extLst>
              <a:ext uri="{FF2B5EF4-FFF2-40B4-BE49-F238E27FC236}">
                <a16:creationId xmlns:a16="http://schemas.microsoft.com/office/drawing/2014/main" id="{692CBE6F-8968-1C75-256B-F6DB52E6E66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A1F02BBF-F98A-4997-9373-57ED7EDBB5B8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6" name="Zástupný symbol pro zápatí">
            <a:extLst>
              <a:ext uri="{FF2B5EF4-FFF2-40B4-BE49-F238E27FC236}">
                <a16:creationId xmlns:a16="http://schemas.microsoft.com/office/drawing/2014/main" id="{6982C207-9EB2-A04E-24D8-090EF0A64885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3" name="Zástupný symbol pro datum">
            <a:extLst>
              <a:ext uri="{FF2B5EF4-FFF2-40B4-BE49-F238E27FC236}">
                <a16:creationId xmlns:a16="http://schemas.microsoft.com/office/drawing/2014/main" id="{B15B90C3-BF37-E356-9BF2-6DC57D2E54AC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691FF51F-DA98-41ED-9EC3-9791BAF7E933}" type="datetime1">
              <a:rPr lang="cs-CZ" smtClean="0"/>
              <a:t>27.02.2024</a:t>
            </a:fld>
            <a:endParaRPr lang="cs-CZ" dirty="0"/>
          </a:p>
        </p:txBody>
      </p:sp>
      <p:pic>
        <p:nvPicPr>
          <p:cNvPr id="15" name="Logo JRD rgb JRD zelená.svg">
            <a:extLst>
              <a:ext uri="{FF2B5EF4-FFF2-40B4-BE49-F238E27FC236}">
                <a16:creationId xmlns:a16="http://schemas.microsoft.com/office/drawing/2014/main" id="{85F34665-F7E3-193C-79B4-F5D8C88A1D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35000" y="635187"/>
            <a:ext cx="2984400" cy="812772"/>
          </a:xfrm>
          <a:prstGeom prst="rect">
            <a:avLst/>
          </a:prstGeom>
        </p:spPr>
      </p:pic>
      <p:sp>
        <p:nvSpPr>
          <p:cNvPr id="10" name="Zástupný text 2">
            <a:extLst>
              <a:ext uri="{FF2B5EF4-FFF2-40B4-BE49-F238E27FC236}">
                <a16:creationId xmlns:a16="http://schemas.microsoft.com/office/drawing/2014/main" id="{82F833BF-D064-9BC4-5718-5A63890C2EB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407899" y="10529887"/>
            <a:ext cx="11341099" cy="1584325"/>
          </a:xfrm>
        </p:spPr>
        <p:txBody>
          <a:bodyPr numCol="1" spcCol="0"/>
          <a:lstStyle>
            <a:lvl1pPr>
              <a:spcAft>
                <a:spcPts val="0"/>
              </a:spcAft>
              <a:defRPr sz="1800"/>
            </a:lvl1pPr>
            <a:lvl2pPr marL="288000" indent="-288000">
              <a:spcAft>
                <a:spcPts val="0"/>
              </a:spcAft>
              <a:defRPr sz="1800"/>
            </a:lvl2pPr>
            <a:lvl3pPr marL="576000" indent="-288000">
              <a:spcAft>
                <a:spcPts val="0"/>
              </a:spcAft>
              <a:defRPr sz="1800"/>
            </a:lvl3pPr>
            <a:lvl4pPr marL="864000" indent="-288000">
              <a:spcAft>
                <a:spcPts val="0"/>
              </a:spcAft>
              <a:defRPr sz="1800"/>
            </a:lvl4pPr>
            <a:lvl5pPr>
              <a:spcBef>
                <a:spcPts val="1200"/>
              </a:spcBef>
              <a:spcAft>
                <a:spcPts val="600"/>
              </a:spcAft>
              <a:defRPr sz="24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9" name="Zástupný titulek obrázku 2">
            <a:extLst>
              <a:ext uri="{FF2B5EF4-FFF2-40B4-BE49-F238E27FC236}">
                <a16:creationId xmlns:a16="http://schemas.microsoft.com/office/drawing/2014/main" id="{4DD77792-0157-34FD-BB31-2BD488B2EA0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407896" y="9810749"/>
            <a:ext cx="11341101" cy="647701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2400" b="1"/>
            </a:lvl1pPr>
            <a:lvl2pPr marL="288000" indent="-288000">
              <a:spcBef>
                <a:spcPts val="0"/>
              </a:spcBef>
              <a:spcAft>
                <a:spcPts val="0"/>
              </a:spcAft>
              <a:defRPr sz="2400"/>
            </a:lvl2pPr>
            <a:lvl3pPr marL="576000" indent="-288000">
              <a:spcBef>
                <a:spcPts val="0"/>
              </a:spcBef>
              <a:spcAft>
                <a:spcPts val="0"/>
              </a:spcAft>
              <a:defRPr sz="2400"/>
            </a:lvl3pPr>
            <a:lvl4pPr marL="864000" indent="-288000">
              <a:spcBef>
                <a:spcPts val="0"/>
              </a:spcBef>
              <a:spcAft>
                <a:spcPts val="0"/>
              </a:spcAft>
              <a:defRPr sz="2400"/>
            </a:lvl4pPr>
            <a:lvl5pPr marL="1152000" indent="-288000">
              <a:spcBef>
                <a:spcPts val="0"/>
              </a:spcBef>
              <a:spcAft>
                <a:spcPts val="0"/>
              </a:spcAft>
              <a:buFont typeface="Wingdings 2" panose="05020102010507070707" pitchFamily="18" charset="2"/>
              <a:buChar char=""/>
              <a:defRPr sz="2400" b="0"/>
            </a:lvl5pPr>
          </a:lstStyle>
          <a:p>
            <a:pPr lvl="0"/>
            <a:r>
              <a:rPr lang="cs-CZ" dirty="0"/>
              <a:t>Podnadpis</a:t>
            </a:r>
          </a:p>
        </p:txBody>
      </p:sp>
      <p:sp>
        <p:nvSpPr>
          <p:cNvPr id="12" name="Zástupný symbol obrázku 2">
            <a:extLst>
              <a:ext uri="{FF2B5EF4-FFF2-40B4-BE49-F238E27FC236}">
                <a16:creationId xmlns:a16="http://schemas.microsoft.com/office/drawing/2014/main" id="{A58D86C4-0739-5CE3-2C15-71BF1EDB8C9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2407896" y="2538000"/>
            <a:ext cx="11341100" cy="6734175"/>
          </a:xfrm>
          <a:prstGeom prst="roundRect">
            <a:avLst>
              <a:gd name="adj" fmla="val 1101"/>
            </a:avLst>
          </a:prstGeom>
          <a:solidFill>
            <a:schemeClr val="bg1">
              <a:lumMod val="95000"/>
            </a:schemeClr>
          </a:solidFill>
        </p:spPr>
        <p:txBody>
          <a:bodyPr lIns="36000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8" name="Zástupný text 1">
            <a:extLst>
              <a:ext uri="{FF2B5EF4-FFF2-40B4-BE49-F238E27FC236}">
                <a16:creationId xmlns:a16="http://schemas.microsoft.com/office/drawing/2014/main" id="{394E0195-C7F0-0C45-7FDA-F9A3117844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5001" y="10529888"/>
            <a:ext cx="11341099" cy="1584325"/>
          </a:xfrm>
        </p:spPr>
        <p:txBody>
          <a:bodyPr numCol="1" spcCol="0"/>
          <a:lstStyle>
            <a:lvl1pPr>
              <a:spcAft>
                <a:spcPts val="0"/>
              </a:spcAft>
              <a:defRPr sz="1800"/>
            </a:lvl1pPr>
            <a:lvl2pPr marL="288000" indent="-288000">
              <a:spcAft>
                <a:spcPts val="0"/>
              </a:spcAft>
              <a:defRPr sz="1800"/>
            </a:lvl2pPr>
            <a:lvl3pPr marL="576000" indent="-288000">
              <a:spcAft>
                <a:spcPts val="0"/>
              </a:spcAft>
              <a:defRPr sz="1800"/>
            </a:lvl3pPr>
            <a:lvl4pPr marL="864000" indent="-288000">
              <a:spcAft>
                <a:spcPts val="0"/>
              </a:spcAft>
              <a:defRPr sz="1800"/>
            </a:lvl4pPr>
            <a:lvl5pPr>
              <a:spcBef>
                <a:spcPts val="1200"/>
              </a:spcBef>
              <a:spcAft>
                <a:spcPts val="600"/>
              </a:spcAft>
              <a:defRPr sz="24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11" name="Zástupný symbol obrázku 1">
            <a:extLst>
              <a:ext uri="{FF2B5EF4-FFF2-40B4-BE49-F238E27FC236}">
                <a16:creationId xmlns:a16="http://schemas.microsoft.com/office/drawing/2014/main" id="{7F8964A3-2CCB-F9CE-3F03-27C2AA12524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5000" y="2536824"/>
            <a:ext cx="11341100" cy="6734175"/>
          </a:xfrm>
          <a:prstGeom prst="roundRect">
            <a:avLst>
              <a:gd name="adj" fmla="val 1101"/>
            </a:avLst>
          </a:prstGeom>
          <a:solidFill>
            <a:schemeClr val="bg1">
              <a:lumMod val="95000"/>
            </a:schemeClr>
          </a:solidFill>
        </p:spPr>
        <p:txBody>
          <a:bodyPr lIns="36000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7" name="Nadpis">
            <a:extLst>
              <a:ext uri="{FF2B5EF4-FFF2-40B4-BE49-F238E27FC236}">
                <a16:creationId xmlns:a16="http://schemas.microsoft.com/office/drawing/2014/main" id="{328D9B97-ACCF-16F1-F470-D7A4CAB58F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000" y="9810749"/>
            <a:ext cx="11341100" cy="647701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cs-CZ" dirty="0"/>
              <a:t>Podnadpis</a:t>
            </a:r>
          </a:p>
        </p:txBody>
      </p:sp>
    </p:spTree>
    <p:extLst>
      <p:ext uri="{BB962C8B-B14F-4D97-AF65-F5344CB8AC3E}">
        <p14:creationId xmlns:p14="http://schemas.microsoft.com/office/powerpoint/2010/main" val="5176438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0" userDrawn="1">
          <p15:clr>
            <a:srgbClr val="FBAE40"/>
          </p15:clr>
        </p15:guide>
        <p15:guide id="2" orient="horz" pos="7631" userDrawn="1">
          <p15:clr>
            <a:srgbClr val="FBAE40"/>
          </p15:clr>
        </p15:guide>
        <p15:guide id="3" pos="400" userDrawn="1">
          <p15:clr>
            <a:srgbClr val="FBAE40"/>
          </p15:clr>
        </p15:guide>
        <p15:guide id="4" pos="14960" userDrawn="1">
          <p15:clr>
            <a:srgbClr val="FBAE40"/>
          </p15:clr>
        </p15:guide>
        <p15:guide id="5" orient="horz" pos="5840" userDrawn="1">
          <p15:clr>
            <a:srgbClr val="FBAE40"/>
          </p15:clr>
        </p15:guide>
        <p15:guide id="6" pos="12760" userDrawn="1">
          <p15:clr>
            <a:srgbClr val="FBAE40"/>
          </p15:clr>
        </p15:guide>
        <p15:guide id="7" pos="7816" userDrawn="1">
          <p15:clr>
            <a:srgbClr val="FBAE40"/>
          </p15:clr>
        </p15:guide>
        <p15:guide id="8" pos="7544" userDrawn="1">
          <p15:clr>
            <a:srgbClr val="FBAE40"/>
          </p15:clr>
        </p15:guide>
        <p15:guide id="9" orient="horz" pos="1666" userDrawn="1">
          <p15:clr>
            <a:srgbClr val="FBAE40"/>
          </p15:clr>
        </p15:guide>
        <p15:guide id="10" orient="horz" pos="6974" userDrawn="1">
          <p15:clr>
            <a:srgbClr val="FBAE40"/>
          </p15:clr>
        </p15:guide>
        <p15:guide id="11" orient="horz" pos="1598" userDrawn="1">
          <p15:clr>
            <a:srgbClr val="FBAE40"/>
          </p15:clr>
        </p15:guide>
        <p15:guide id="12" orient="horz" pos="6633" userDrawn="1">
          <p15:clr>
            <a:srgbClr val="FBAE40"/>
          </p15:clr>
        </p15:guide>
        <p15:guide id="13" orient="horz" pos="6588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pozadí">
            <a:extLst>
              <a:ext uri="{FF2B5EF4-FFF2-40B4-BE49-F238E27FC236}">
                <a16:creationId xmlns:a16="http://schemas.microsoft.com/office/drawing/2014/main" id="{33AB4A05-C55F-73CC-B6E3-351B1C21E43F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Logo JRD rgb JRD žlutá 241-232-193 F1E8C1.svg">
            <a:extLst>
              <a:ext uri="{FF2B5EF4-FFF2-40B4-BE49-F238E27FC236}">
                <a16:creationId xmlns:a16="http://schemas.microsoft.com/office/drawing/2014/main" id="{711869CA-DF86-7BDC-7A47-FB8BB390A4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35000" y="635187"/>
            <a:ext cx="2984400" cy="812772"/>
          </a:xfrm>
          <a:prstGeom prst="rect">
            <a:avLst/>
          </a:prstGeom>
        </p:spPr>
      </p:pic>
      <p:sp>
        <p:nvSpPr>
          <p:cNvPr id="13" name="Zástupný symbol pro číslo snímku">
            <a:extLst>
              <a:ext uri="{FF2B5EF4-FFF2-40B4-BE49-F238E27FC236}">
                <a16:creationId xmlns:a16="http://schemas.microsoft.com/office/drawing/2014/main" id="{6C57AA99-67EC-C777-62E1-4A3E433D4ED3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1F02BBF-F98A-4997-9373-57ED7EDBB5B8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Zástupný symbol pro zápatí">
            <a:extLst>
              <a:ext uri="{FF2B5EF4-FFF2-40B4-BE49-F238E27FC236}">
                <a16:creationId xmlns:a16="http://schemas.microsoft.com/office/drawing/2014/main" id="{A8CF84DD-577E-702B-99F4-FC04135ECDC2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6" name="Zástupný symbol obrázku 3">
            <a:extLst>
              <a:ext uri="{FF2B5EF4-FFF2-40B4-BE49-F238E27FC236}">
                <a16:creationId xmlns:a16="http://schemas.microsoft.com/office/drawing/2014/main" id="{64680251-43B5-6D9B-122F-0860A425C28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6621125" y="7074000"/>
            <a:ext cx="7127875" cy="4464050"/>
          </a:xfrm>
          <a:prstGeom prst="roundRect">
            <a:avLst>
              <a:gd name="adj" fmla="val 1606"/>
            </a:avLst>
          </a:prstGeom>
          <a:solidFill>
            <a:schemeClr val="bg1">
              <a:lumMod val="95000"/>
            </a:schemeClr>
          </a:solidFill>
        </p:spPr>
        <p:txBody>
          <a:bodyPr lIns="36000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4" name="Zástupný symbol obrázku 2">
            <a:extLst>
              <a:ext uri="{FF2B5EF4-FFF2-40B4-BE49-F238E27FC236}">
                <a16:creationId xmlns:a16="http://schemas.microsoft.com/office/drawing/2014/main" id="{B2EC5BE3-5767-2404-F95D-C8484AC3C23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988426" y="7073901"/>
            <a:ext cx="7343774" cy="4464050"/>
          </a:xfrm>
          <a:prstGeom prst="roundRect">
            <a:avLst>
              <a:gd name="adj" fmla="val 1606"/>
            </a:avLst>
          </a:prstGeom>
          <a:solidFill>
            <a:schemeClr val="bg1">
              <a:lumMod val="95000"/>
            </a:schemeClr>
          </a:solidFill>
        </p:spPr>
        <p:txBody>
          <a:bodyPr lIns="36000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9" name="Zástupný symbol obrázku 1">
            <a:extLst>
              <a:ext uri="{FF2B5EF4-FFF2-40B4-BE49-F238E27FC236}">
                <a16:creationId xmlns:a16="http://schemas.microsoft.com/office/drawing/2014/main" id="{6DF01A26-0669-5CF7-149D-969CBAD4D5C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988425" y="630000"/>
            <a:ext cx="14760574" cy="6156563"/>
          </a:xfrm>
          <a:prstGeom prst="roundRect">
            <a:avLst>
              <a:gd name="adj" fmla="val 1179"/>
            </a:avLst>
          </a:prstGeom>
          <a:solidFill>
            <a:schemeClr val="bg1">
              <a:lumMod val="95000"/>
            </a:schemeClr>
          </a:solidFill>
        </p:spPr>
        <p:txBody>
          <a:bodyPr lIns="36000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5" name="Zástupný obsah">
            <a:extLst>
              <a:ext uri="{FF2B5EF4-FFF2-40B4-BE49-F238E27FC236}">
                <a16:creationId xmlns:a16="http://schemas.microsoft.com/office/drawing/2014/main" id="{C59C6383-CF1C-F615-FACC-086A64CCE0DB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635000" y="6786563"/>
            <a:ext cx="7704138" cy="5327651"/>
          </a:xfrm>
        </p:spPr>
        <p:txBody>
          <a:bodyPr/>
          <a:lstStyle>
            <a:lvl1pPr>
              <a:defRPr sz="2400">
                <a:solidFill>
                  <a:schemeClr val="bg2"/>
                </a:solidFill>
              </a:defRPr>
            </a:lvl1pPr>
            <a:lvl2pPr marL="288000" indent="-288000">
              <a:defRPr sz="2400">
                <a:solidFill>
                  <a:schemeClr val="bg2"/>
                </a:solidFill>
              </a:defRPr>
            </a:lvl2pPr>
            <a:lvl3pPr marL="576000" indent="-288000">
              <a:defRPr sz="2400">
                <a:solidFill>
                  <a:schemeClr val="bg2"/>
                </a:solidFill>
              </a:defRPr>
            </a:lvl3pPr>
            <a:lvl4pPr marL="864000" indent="-288000">
              <a:defRPr sz="2400">
                <a:solidFill>
                  <a:schemeClr val="bg2"/>
                </a:solidFill>
              </a:defRPr>
            </a:lvl4pPr>
            <a:lvl5pPr>
              <a:defRPr sz="3600">
                <a:solidFill>
                  <a:schemeClr val="bg2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10" name="Zástupný podnadpis">
            <a:extLst>
              <a:ext uri="{FF2B5EF4-FFF2-40B4-BE49-F238E27FC236}">
                <a16:creationId xmlns:a16="http://schemas.microsoft.com/office/drawing/2014/main" id="{2E374D38-DC35-4FAD-6BC3-B5B578B2179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5000" y="5921374"/>
            <a:ext cx="7704138" cy="792163"/>
          </a:xfrm>
        </p:spPr>
        <p:txBody>
          <a:bodyPr numCol="1" spcCol="0"/>
          <a:lstStyle>
            <a:lvl1pPr>
              <a:spcAft>
                <a:spcPts val="0"/>
              </a:spcAft>
              <a:defRPr sz="3600" b="1">
                <a:solidFill>
                  <a:schemeClr val="bg2"/>
                </a:solidFill>
              </a:defRPr>
            </a:lvl1pPr>
            <a:lvl2pPr marL="288000" indent="-288000">
              <a:spcAft>
                <a:spcPts val="0"/>
              </a:spcAft>
              <a:defRPr sz="2400"/>
            </a:lvl2pPr>
            <a:lvl3pPr marL="576000" indent="-288000">
              <a:spcAft>
                <a:spcPts val="0"/>
              </a:spcAft>
              <a:defRPr sz="2400"/>
            </a:lvl3pPr>
            <a:lvl4pPr marL="864000" indent="-288000">
              <a:spcAft>
                <a:spcPts val="0"/>
              </a:spcAft>
              <a:defRPr sz="2400"/>
            </a:lvl4pPr>
            <a:lvl5pPr>
              <a:defRPr sz="3600"/>
            </a:lvl5pPr>
          </a:lstStyle>
          <a:p>
            <a:pPr lvl="0"/>
            <a:r>
              <a:rPr lang="cs-CZ" dirty="0"/>
              <a:t>Podnadpis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35000" y="2644774"/>
            <a:ext cx="7704138" cy="3025775"/>
          </a:xfrm>
        </p:spPr>
        <p:txBody>
          <a:bodyPr anchor="b" anchorCtr="0">
            <a:noAutofit/>
          </a:bodyPr>
          <a:lstStyle>
            <a:lvl1pPr>
              <a:defRPr sz="7200">
                <a:solidFill>
                  <a:schemeClr val="bg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0907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662" userDrawn="1">
          <p15:clr>
            <a:srgbClr val="FBAE40"/>
          </p15:clr>
        </p15:guide>
        <p15:guide id="2" pos="14960" userDrawn="1">
          <p15:clr>
            <a:srgbClr val="FBAE40"/>
          </p15:clr>
        </p15:guide>
        <p15:guide id="3" pos="400" userDrawn="1">
          <p15:clr>
            <a:srgbClr val="FBAE40"/>
          </p15:clr>
        </p15:guide>
        <p15:guide id="4" pos="5253" userDrawn="1">
          <p15:clr>
            <a:srgbClr val="FBAE40"/>
          </p15:clr>
        </p15:guide>
        <p15:guide id="5" orient="horz" pos="1666" userDrawn="1">
          <p15:clr>
            <a:srgbClr val="FBAE40"/>
          </p15:clr>
        </p15:guide>
        <p15:guide id="6" orient="horz" pos="7268" userDrawn="1">
          <p15:clr>
            <a:srgbClr val="FBAE40"/>
          </p15:clr>
        </p15:guide>
        <p15:guide id="7" orient="horz" pos="2143" userDrawn="1">
          <p15:clr>
            <a:srgbClr val="FBAE40"/>
          </p15:clr>
        </p15:guide>
        <p15:guide id="8" orient="horz" pos="3572" userDrawn="1">
          <p15:clr>
            <a:srgbClr val="FBAE40"/>
          </p15:clr>
        </p15:guide>
        <p15:guide id="9" orient="horz" pos="3730" userDrawn="1">
          <p15:clr>
            <a:srgbClr val="FBAE40"/>
          </p15:clr>
        </p15:guide>
        <p15:guide id="10" orient="horz" pos="4275" userDrawn="1">
          <p15:clr>
            <a:srgbClr val="FBAE40"/>
          </p15:clr>
        </p15:guide>
        <p15:guide id="11" orient="horz" pos="4229" userDrawn="1">
          <p15:clr>
            <a:srgbClr val="FBAE40"/>
          </p15:clr>
        </p15:guide>
        <p15:guide id="12" pos="10288" userDrawn="1">
          <p15:clr>
            <a:srgbClr val="FBAE40"/>
          </p15:clr>
        </p15:guide>
        <p15:guide id="13" pos="10470" userDrawn="1">
          <p15:clr>
            <a:srgbClr val="FBAE40"/>
          </p15:clr>
        </p15:guide>
        <p15:guide id="14" orient="horz" pos="4456" userDrawn="1">
          <p15:clr>
            <a:srgbClr val="FBAE40"/>
          </p15:clr>
        </p15:guide>
        <p15:guide id="15" orient="horz" pos="396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Šest obrázk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číslo snímku">
            <a:extLst>
              <a:ext uri="{FF2B5EF4-FFF2-40B4-BE49-F238E27FC236}">
                <a16:creationId xmlns:a16="http://schemas.microsoft.com/office/drawing/2014/main" id="{A675D155-6278-9BDA-25E8-F7C28A5DCC6E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A1F02BBF-F98A-4997-9373-57ED7EDBB5B8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6" name="Zástupný symbol pro zápatí">
            <a:extLst>
              <a:ext uri="{FF2B5EF4-FFF2-40B4-BE49-F238E27FC236}">
                <a16:creationId xmlns:a16="http://schemas.microsoft.com/office/drawing/2014/main" id="{771D4110-9861-97D5-F85A-FC569AB3A362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2" name="Zástupný symbol pro datum">
            <a:extLst>
              <a:ext uri="{FF2B5EF4-FFF2-40B4-BE49-F238E27FC236}">
                <a16:creationId xmlns:a16="http://schemas.microsoft.com/office/drawing/2014/main" id="{FB5E400A-169D-E848-C136-0772D95078B0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fld id="{37D55209-FEE7-4998-AB88-C113AF6D1510}" type="datetime1">
              <a:rPr lang="cs-CZ" smtClean="0"/>
              <a:t>27.02.2024</a:t>
            </a:fld>
            <a:endParaRPr lang="cs-CZ" dirty="0"/>
          </a:p>
        </p:txBody>
      </p:sp>
      <p:sp>
        <p:nvSpPr>
          <p:cNvPr id="23" name="Zástupný titulek obrázku 6">
            <a:extLst>
              <a:ext uri="{FF2B5EF4-FFF2-40B4-BE49-F238E27FC236}">
                <a16:creationId xmlns:a16="http://schemas.microsoft.com/office/drawing/2014/main" id="{5033614B-39BB-F8FB-653E-F3E23C7F3D4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0256499" y="8297863"/>
            <a:ext cx="3492500" cy="381635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2400" b="1"/>
            </a:lvl1pPr>
            <a:lvl2pPr marL="288000" indent="-288000">
              <a:spcBef>
                <a:spcPts val="0"/>
              </a:spcBef>
              <a:spcAft>
                <a:spcPts val="0"/>
              </a:spcAft>
              <a:defRPr sz="2400"/>
            </a:lvl2pPr>
            <a:lvl3pPr marL="576000" indent="-288000">
              <a:spcBef>
                <a:spcPts val="0"/>
              </a:spcBef>
              <a:spcAft>
                <a:spcPts val="0"/>
              </a:spcAft>
              <a:defRPr sz="2400"/>
            </a:lvl3pPr>
            <a:lvl4pPr marL="864000" indent="-288000">
              <a:spcBef>
                <a:spcPts val="0"/>
              </a:spcBef>
              <a:spcAft>
                <a:spcPts val="0"/>
              </a:spcAft>
              <a:defRPr sz="2400"/>
            </a:lvl4pPr>
            <a:lvl5pPr marL="1152000" indent="-288000">
              <a:spcBef>
                <a:spcPts val="0"/>
              </a:spcBef>
              <a:spcAft>
                <a:spcPts val="0"/>
              </a:spcAft>
              <a:buFont typeface="Wingdings 2" panose="05020102010507070707" pitchFamily="18" charset="2"/>
              <a:buChar char=""/>
              <a:defRPr sz="2400" b="0"/>
            </a:lvl5pPr>
          </a:lstStyle>
          <a:p>
            <a:pPr lvl="0"/>
            <a:r>
              <a:rPr lang="cs-CZ" dirty="0"/>
              <a:t>Titulek obrázku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2" name="Zástupný titulek obrázku 5">
            <a:extLst>
              <a:ext uri="{FF2B5EF4-FFF2-40B4-BE49-F238E27FC236}">
                <a16:creationId xmlns:a16="http://schemas.microsoft.com/office/drawing/2014/main" id="{7CC73D95-A56B-7F4F-EF7E-DD9CBE19AAF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6332198" y="8297863"/>
            <a:ext cx="3492500" cy="381635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2400" b="1"/>
            </a:lvl1pPr>
            <a:lvl2pPr marL="288000" indent="-288000">
              <a:spcBef>
                <a:spcPts val="0"/>
              </a:spcBef>
              <a:spcAft>
                <a:spcPts val="0"/>
              </a:spcAft>
              <a:defRPr sz="2400"/>
            </a:lvl2pPr>
            <a:lvl3pPr marL="576000" indent="-288000">
              <a:spcBef>
                <a:spcPts val="0"/>
              </a:spcBef>
              <a:spcAft>
                <a:spcPts val="0"/>
              </a:spcAft>
              <a:defRPr sz="2400"/>
            </a:lvl3pPr>
            <a:lvl4pPr marL="864000" indent="-288000">
              <a:spcBef>
                <a:spcPts val="0"/>
              </a:spcBef>
              <a:spcAft>
                <a:spcPts val="0"/>
              </a:spcAft>
              <a:defRPr sz="2400"/>
            </a:lvl4pPr>
            <a:lvl5pPr marL="1152000" indent="-288000">
              <a:spcBef>
                <a:spcPts val="0"/>
              </a:spcBef>
              <a:spcAft>
                <a:spcPts val="0"/>
              </a:spcAft>
              <a:buFont typeface="Wingdings 2" panose="05020102010507070707" pitchFamily="18" charset="2"/>
              <a:buChar char=""/>
              <a:defRPr sz="2400" b="0"/>
            </a:lvl5pPr>
          </a:lstStyle>
          <a:p>
            <a:pPr lvl="0"/>
            <a:r>
              <a:rPr lang="cs-CZ" dirty="0"/>
              <a:t>Titulek obrázku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1" name="Zástupný titulek obrázku 4">
            <a:extLst>
              <a:ext uri="{FF2B5EF4-FFF2-40B4-BE49-F238E27FC236}">
                <a16:creationId xmlns:a16="http://schemas.microsoft.com/office/drawing/2014/main" id="{D188BADE-F372-4968-6D6E-FBFFEF8069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2407902" y="8297863"/>
            <a:ext cx="3492500" cy="381635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2400" b="1"/>
            </a:lvl1pPr>
            <a:lvl2pPr marL="288000" indent="-288000">
              <a:spcBef>
                <a:spcPts val="0"/>
              </a:spcBef>
              <a:spcAft>
                <a:spcPts val="0"/>
              </a:spcAft>
              <a:defRPr sz="2400"/>
            </a:lvl2pPr>
            <a:lvl3pPr marL="576000" indent="-288000">
              <a:spcBef>
                <a:spcPts val="0"/>
              </a:spcBef>
              <a:spcAft>
                <a:spcPts val="0"/>
              </a:spcAft>
              <a:defRPr sz="2400"/>
            </a:lvl3pPr>
            <a:lvl4pPr marL="864000" indent="-288000">
              <a:spcBef>
                <a:spcPts val="0"/>
              </a:spcBef>
              <a:spcAft>
                <a:spcPts val="0"/>
              </a:spcAft>
              <a:defRPr sz="2400"/>
            </a:lvl4pPr>
            <a:lvl5pPr marL="1152000" indent="-288000">
              <a:spcBef>
                <a:spcPts val="0"/>
              </a:spcBef>
              <a:spcAft>
                <a:spcPts val="0"/>
              </a:spcAft>
              <a:buFont typeface="Wingdings 2" panose="05020102010507070707" pitchFamily="18" charset="2"/>
              <a:buChar char=""/>
              <a:defRPr sz="2400" b="0"/>
            </a:lvl5pPr>
          </a:lstStyle>
          <a:p>
            <a:pPr lvl="0"/>
            <a:r>
              <a:rPr lang="cs-CZ" dirty="0"/>
              <a:t>Titulek obrázku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0" name="Zástupný titulek obrázku 3">
            <a:extLst>
              <a:ext uri="{FF2B5EF4-FFF2-40B4-BE49-F238E27FC236}">
                <a16:creationId xmlns:a16="http://schemas.microsoft.com/office/drawing/2014/main" id="{D3EEF40A-A224-6CC4-4D0C-6FE972E159D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483601" y="8297863"/>
            <a:ext cx="3492500" cy="381635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2400" b="1"/>
            </a:lvl1pPr>
            <a:lvl2pPr marL="288000" indent="-288000">
              <a:spcBef>
                <a:spcPts val="0"/>
              </a:spcBef>
              <a:spcAft>
                <a:spcPts val="0"/>
              </a:spcAft>
              <a:defRPr sz="2400"/>
            </a:lvl2pPr>
            <a:lvl3pPr marL="576000" indent="-288000">
              <a:spcBef>
                <a:spcPts val="0"/>
              </a:spcBef>
              <a:spcAft>
                <a:spcPts val="0"/>
              </a:spcAft>
              <a:defRPr sz="2400"/>
            </a:lvl3pPr>
            <a:lvl4pPr marL="864000" indent="-288000">
              <a:spcBef>
                <a:spcPts val="0"/>
              </a:spcBef>
              <a:spcAft>
                <a:spcPts val="0"/>
              </a:spcAft>
              <a:defRPr sz="2400"/>
            </a:lvl4pPr>
            <a:lvl5pPr marL="1152000" indent="-288000">
              <a:spcBef>
                <a:spcPts val="0"/>
              </a:spcBef>
              <a:spcAft>
                <a:spcPts val="0"/>
              </a:spcAft>
              <a:buFont typeface="Wingdings 2" panose="05020102010507070707" pitchFamily="18" charset="2"/>
              <a:buChar char=""/>
              <a:defRPr sz="2400" b="0"/>
            </a:lvl5pPr>
          </a:lstStyle>
          <a:p>
            <a:pPr lvl="0"/>
            <a:r>
              <a:rPr lang="cs-CZ" dirty="0"/>
              <a:t>Titulek obrázku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9" name="Zástupný titulek obrázku 2">
            <a:extLst>
              <a:ext uri="{FF2B5EF4-FFF2-40B4-BE49-F238E27FC236}">
                <a16:creationId xmlns:a16="http://schemas.microsoft.com/office/drawing/2014/main" id="{5BC075BE-D6C1-03F2-55AC-F3EF95DD764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59301" y="8297863"/>
            <a:ext cx="3492500" cy="381635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2400" b="1"/>
            </a:lvl1pPr>
            <a:lvl2pPr marL="288000" indent="-288000">
              <a:spcBef>
                <a:spcPts val="0"/>
              </a:spcBef>
              <a:spcAft>
                <a:spcPts val="0"/>
              </a:spcAft>
              <a:defRPr sz="2400"/>
            </a:lvl2pPr>
            <a:lvl3pPr marL="576000" indent="-288000">
              <a:spcBef>
                <a:spcPts val="0"/>
              </a:spcBef>
              <a:spcAft>
                <a:spcPts val="0"/>
              </a:spcAft>
              <a:defRPr sz="2400"/>
            </a:lvl3pPr>
            <a:lvl4pPr marL="864000" indent="-288000">
              <a:spcBef>
                <a:spcPts val="0"/>
              </a:spcBef>
              <a:spcAft>
                <a:spcPts val="0"/>
              </a:spcAft>
              <a:defRPr sz="2400"/>
            </a:lvl4pPr>
            <a:lvl5pPr marL="1152000" indent="-288000">
              <a:spcBef>
                <a:spcPts val="0"/>
              </a:spcBef>
              <a:spcAft>
                <a:spcPts val="0"/>
              </a:spcAft>
              <a:buFont typeface="Wingdings 2" panose="05020102010507070707" pitchFamily="18" charset="2"/>
              <a:buChar char=""/>
              <a:defRPr sz="2400" b="0"/>
            </a:lvl5pPr>
          </a:lstStyle>
          <a:p>
            <a:pPr lvl="0"/>
            <a:r>
              <a:rPr lang="cs-CZ" dirty="0"/>
              <a:t>Titulek obrázku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8" name="Zástupný titulek obrázku 1">
            <a:extLst>
              <a:ext uri="{FF2B5EF4-FFF2-40B4-BE49-F238E27FC236}">
                <a16:creationId xmlns:a16="http://schemas.microsoft.com/office/drawing/2014/main" id="{A4D51EB7-9DBB-E279-240B-FFA1FA8DACE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5000" y="8297863"/>
            <a:ext cx="3492500" cy="381635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2400" b="1"/>
            </a:lvl1pPr>
            <a:lvl2pPr marL="288000" indent="-288000">
              <a:spcBef>
                <a:spcPts val="0"/>
              </a:spcBef>
              <a:spcAft>
                <a:spcPts val="0"/>
              </a:spcAft>
              <a:defRPr sz="2400"/>
            </a:lvl2pPr>
            <a:lvl3pPr marL="576000" indent="-288000">
              <a:spcBef>
                <a:spcPts val="0"/>
              </a:spcBef>
              <a:spcAft>
                <a:spcPts val="0"/>
              </a:spcAft>
              <a:defRPr sz="2400"/>
            </a:lvl3pPr>
            <a:lvl4pPr marL="864000" indent="-288000">
              <a:spcBef>
                <a:spcPts val="0"/>
              </a:spcBef>
              <a:spcAft>
                <a:spcPts val="0"/>
              </a:spcAft>
              <a:defRPr sz="2400"/>
            </a:lvl4pPr>
            <a:lvl5pPr marL="1152000" indent="-288000">
              <a:spcBef>
                <a:spcPts val="0"/>
              </a:spcBef>
              <a:spcAft>
                <a:spcPts val="0"/>
              </a:spcAft>
              <a:buFont typeface="Wingdings 2" panose="05020102010507070707" pitchFamily="18" charset="2"/>
              <a:buChar char=""/>
              <a:defRPr sz="2400" b="0"/>
            </a:lvl5pPr>
          </a:lstStyle>
          <a:p>
            <a:pPr lvl="0"/>
            <a:r>
              <a:rPr lang="cs-CZ" dirty="0"/>
              <a:t>Titulek obrázku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6" name="Zástupný symbol obrázku 6">
            <a:extLst>
              <a:ext uri="{FF2B5EF4-FFF2-40B4-BE49-F238E27FC236}">
                <a16:creationId xmlns:a16="http://schemas.microsoft.com/office/drawing/2014/main" id="{AD784480-99F4-CD7F-CB0D-B15949B3E2A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0256501" y="3870325"/>
            <a:ext cx="3492500" cy="4032250"/>
          </a:xfrm>
          <a:prstGeom prst="roundRect">
            <a:avLst>
              <a:gd name="adj" fmla="val 2081"/>
            </a:avLst>
          </a:prstGeom>
          <a:solidFill>
            <a:schemeClr val="bg1">
              <a:lumMod val="95000"/>
            </a:schemeClr>
          </a:solidFill>
        </p:spPr>
        <p:txBody>
          <a:bodyPr lIns="36000">
            <a:normAutofit/>
          </a:bodyPr>
          <a:lstStyle>
            <a:lvl1pPr>
              <a:defRPr sz="2400"/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2" name="Zástupný symbol obrázku 5">
            <a:extLst>
              <a:ext uri="{FF2B5EF4-FFF2-40B4-BE49-F238E27FC236}">
                <a16:creationId xmlns:a16="http://schemas.microsoft.com/office/drawing/2014/main" id="{96565756-11E1-6CB4-D0E0-483183D7467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6332201" y="3870325"/>
            <a:ext cx="3492500" cy="4032250"/>
          </a:xfrm>
          <a:prstGeom prst="roundRect">
            <a:avLst>
              <a:gd name="adj" fmla="val 2081"/>
            </a:avLst>
          </a:prstGeom>
          <a:solidFill>
            <a:schemeClr val="bg1">
              <a:lumMod val="95000"/>
            </a:schemeClr>
          </a:solidFill>
        </p:spPr>
        <p:txBody>
          <a:bodyPr lIns="36000">
            <a:normAutofit/>
          </a:bodyPr>
          <a:lstStyle>
            <a:lvl1pPr>
              <a:defRPr sz="2400"/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1" name="Zástupný symbol obrázku 4">
            <a:extLst>
              <a:ext uri="{FF2B5EF4-FFF2-40B4-BE49-F238E27FC236}">
                <a16:creationId xmlns:a16="http://schemas.microsoft.com/office/drawing/2014/main" id="{79A6DFA1-689E-E928-5F8E-84E44162CBB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407901" y="3870325"/>
            <a:ext cx="3492500" cy="4032250"/>
          </a:xfrm>
          <a:prstGeom prst="roundRect">
            <a:avLst>
              <a:gd name="adj" fmla="val 2081"/>
            </a:avLst>
          </a:prstGeom>
          <a:solidFill>
            <a:schemeClr val="bg1">
              <a:lumMod val="95000"/>
            </a:schemeClr>
          </a:solidFill>
        </p:spPr>
        <p:txBody>
          <a:bodyPr lIns="36000">
            <a:normAutofit/>
          </a:bodyPr>
          <a:lstStyle>
            <a:lvl1pPr>
              <a:defRPr sz="2400"/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0" name="Zástupný symbol obrázku 3">
            <a:extLst>
              <a:ext uri="{FF2B5EF4-FFF2-40B4-BE49-F238E27FC236}">
                <a16:creationId xmlns:a16="http://schemas.microsoft.com/office/drawing/2014/main" id="{E96BED67-BE56-FC93-78B4-2616DA2731B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483601" y="3870325"/>
            <a:ext cx="3492500" cy="4032250"/>
          </a:xfrm>
          <a:prstGeom prst="roundRect">
            <a:avLst>
              <a:gd name="adj" fmla="val 2081"/>
            </a:avLst>
          </a:prstGeom>
          <a:solidFill>
            <a:schemeClr val="bg1">
              <a:lumMod val="95000"/>
            </a:schemeClr>
          </a:solidFill>
        </p:spPr>
        <p:txBody>
          <a:bodyPr lIns="36000">
            <a:normAutofit/>
          </a:bodyPr>
          <a:lstStyle>
            <a:lvl1pPr>
              <a:defRPr sz="2400"/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8" name="Zástupný symbol obrázku 2">
            <a:extLst>
              <a:ext uri="{FF2B5EF4-FFF2-40B4-BE49-F238E27FC236}">
                <a16:creationId xmlns:a16="http://schemas.microsoft.com/office/drawing/2014/main" id="{6D6303E8-52D9-CB09-EB5D-001FCA24DFB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59301" y="3870326"/>
            <a:ext cx="3492500" cy="4032250"/>
          </a:xfrm>
          <a:prstGeom prst="roundRect">
            <a:avLst>
              <a:gd name="adj" fmla="val 2081"/>
            </a:avLst>
          </a:prstGeom>
          <a:solidFill>
            <a:schemeClr val="bg1">
              <a:lumMod val="95000"/>
            </a:schemeClr>
          </a:solidFill>
        </p:spPr>
        <p:txBody>
          <a:bodyPr lIns="36000">
            <a:normAutofit/>
          </a:bodyPr>
          <a:lstStyle>
            <a:lvl1pPr>
              <a:defRPr sz="2400"/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7" name="Zástupný symbol obrázku 1">
            <a:extLst>
              <a:ext uri="{FF2B5EF4-FFF2-40B4-BE49-F238E27FC236}">
                <a16:creationId xmlns:a16="http://schemas.microsoft.com/office/drawing/2014/main" id="{05AA2F1B-C6F5-A288-0B83-1EE4C167285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5001" y="3870326"/>
            <a:ext cx="3492500" cy="4032250"/>
          </a:xfrm>
          <a:prstGeom prst="roundRect">
            <a:avLst>
              <a:gd name="adj" fmla="val 2081"/>
            </a:avLst>
          </a:prstGeom>
          <a:solidFill>
            <a:schemeClr val="bg1">
              <a:lumMod val="95000"/>
            </a:schemeClr>
          </a:solidFill>
        </p:spPr>
        <p:txBody>
          <a:bodyPr lIns="36000">
            <a:normAutofit/>
          </a:bodyPr>
          <a:lstStyle>
            <a:lvl1pPr>
              <a:defRPr sz="2400"/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82659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978" userDrawn="1">
          <p15:clr>
            <a:srgbClr val="FBAE40"/>
          </p15:clr>
        </p15:guide>
        <p15:guide id="2" orient="horz" pos="7631" userDrawn="1">
          <p15:clr>
            <a:srgbClr val="FBAE40"/>
          </p15:clr>
        </p15:guide>
        <p15:guide id="3" pos="400" userDrawn="1">
          <p15:clr>
            <a:srgbClr val="FBAE40"/>
          </p15:clr>
        </p15:guide>
        <p15:guide id="4" pos="14960" userDrawn="1">
          <p15:clr>
            <a:srgbClr val="FBAE40"/>
          </p15:clr>
        </p15:guide>
        <p15:guide id="5" orient="horz" pos="1666" userDrawn="1">
          <p15:clr>
            <a:srgbClr val="FBAE40"/>
          </p15:clr>
        </p15:guide>
        <p15:guide id="6" pos="12760" userDrawn="1">
          <p15:clr>
            <a:srgbClr val="FBAE40"/>
          </p15:clr>
        </p15:guide>
        <p15:guide id="7" pos="7680" userDrawn="1">
          <p15:clr>
            <a:srgbClr val="FBAE40"/>
          </p15:clr>
        </p15:guide>
        <p15:guide id="8" pos="2600" userDrawn="1">
          <p15:clr>
            <a:srgbClr val="FBAE40"/>
          </p15:clr>
        </p15:guide>
        <p15:guide id="9" orient="horz" pos="2438" userDrawn="1">
          <p15:clr>
            <a:srgbClr val="FBAE40"/>
          </p15:clr>
        </p15:guide>
        <p15:guide id="11" pos="2872" userDrawn="1">
          <p15:clr>
            <a:srgbClr val="FBAE40"/>
          </p15:clr>
        </p15:guide>
        <p15:guide id="12" pos="5072" userDrawn="1">
          <p15:clr>
            <a:srgbClr val="FBAE40"/>
          </p15:clr>
        </p15:guide>
        <p15:guide id="13" pos="5344" userDrawn="1">
          <p15:clr>
            <a:srgbClr val="FBAE40"/>
          </p15:clr>
        </p15:guide>
        <p15:guide id="14" pos="7544" userDrawn="1">
          <p15:clr>
            <a:srgbClr val="FBAE40"/>
          </p15:clr>
        </p15:guide>
        <p15:guide id="15" pos="7816" userDrawn="1">
          <p15:clr>
            <a:srgbClr val="FBAE40"/>
          </p15:clr>
        </p15:guide>
        <p15:guide id="16" pos="10016" userDrawn="1">
          <p15:clr>
            <a:srgbClr val="FBAE40"/>
          </p15:clr>
        </p15:guide>
        <p15:guide id="17" pos="10288" userDrawn="1">
          <p15:clr>
            <a:srgbClr val="FBAE40"/>
          </p15:clr>
        </p15:guide>
        <p15:guide id="18" pos="12488" userDrawn="1">
          <p15:clr>
            <a:srgbClr val="FBAE40"/>
          </p15:clr>
        </p15:guide>
        <p15:guide id="19" orient="horz" pos="5227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číslo snímku">
            <a:extLst>
              <a:ext uri="{FF2B5EF4-FFF2-40B4-BE49-F238E27FC236}">
                <a16:creationId xmlns:a16="http://schemas.microsoft.com/office/drawing/2014/main" id="{D4193338-57BA-7AFC-9DA2-0534CDE88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02BBF-F98A-4997-9373-57ED7EDBB5B8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8" name="Zástupný symbol pro zápatí">
            <a:extLst>
              <a:ext uri="{FF2B5EF4-FFF2-40B4-BE49-F238E27FC236}">
                <a16:creationId xmlns:a16="http://schemas.microsoft.com/office/drawing/2014/main" id="{7640D715-F30C-54A1-6C8F-2EF4A9F3F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datum">
            <a:extLst>
              <a:ext uri="{FF2B5EF4-FFF2-40B4-BE49-F238E27FC236}">
                <a16:creationId xmlns:a16="http://schemas.microsoft.com/office/drawing/2014/main" id="{02A27F27-DBD1-F38E-C115-5EC4529A2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BC57-71B0-4DBD-927B-F81D8E9ADFD6}" type="datetime1">
              <a:rPr lang="cs-CZ" smtClean="0"/>
              <a:t>27.02.2024</a:t>
            </a:fld>
            <a:endParaRPr lang="cs-CZ" dirty="0"/>
          </a:p>
        </p:txBody>
      </p:sp>
      <p:sp>
        <p:nvSpPr>
          <p:cNvPr id="6" name="Nadpis">
            <a:extLst>
              <a:ext uri="{FF2B5EF4-FFF2-40B4-BE49-F238E27FC236}">
                <a16:creationId xmlns:a16="http://schemas.microsoft.com/office/drawing/2014/main" id="{DB1B4F69-C388-F233-D9D6-9BE0E1C1C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2523211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6" userDrawn="1">
          <p15:clr>
            <a:srgbClr val="FBAE40"/>
          </p15:clr>
        </p15:guide>
        <p15:guide id="2" pos="7544" userDrawn="1">
          <p15:clr>
            <a:srgbClr val="FBAE40"/>
          </p15:clr>
        </p15:guide>
        <p15:guide id="3" pos="7816" userDrawn="1">
          <p15:clr>
            <a:srgbClr val="FBAE40"/>
          </p15:clr>
        </p15:guide>
        <p15:guide id="4" pos="10288" userDrawn="1">
          <p15:clr>
            <a:srgbClr val="FBAE40"/>
          </p15:clr>
        </p15:guide>
        <p15:guide id="5" pos="400" userDrawn="1">
          <p15:clr>
            <a:srgbClr val="FBAE40"/>
          </p15:clr>
        </p15:guide>
        <p15:guide id="6" pos="14960" userDrawn="1">
          <p15:clr>
            <a:srgbClr val="FBAE40"/>
          </p15:clr>
        </p15:guide>
        <p15:guide id="7" orient="horz" pos="2347" userDrawn="1">
          <p15:clr>
            <a:srgbClr val="FBAE40"/>
          </p15:clr>
        </p15:guide>
        <p15:guide id="8" orient="horz" pos="4456" userDrawn="1">
          <p15:clr>
            <a:srgbClr val="FBAE40"/>
          </p15:clr>
        </p15:guide>
        <p15:guide id="9" orient="horz" pos="4184" userDrawn="1">
          <p15:clr>
            <a:srgbClr val="FBAE40"/>
          </p15:clr>
        </p15:guide>
        <p15:guide id="10" orient="horz" pos="7631" userDrawn="1">
          <p15:clr>
            <a:srgbClr val="FBAE40"/>
          </p15:clr>
        </p15:guide>
        <p15:guide id="11" pos="2600" userDrawn="1">
          <p15:clr>
            <a:srgbClr val="FBAE40"/>
          </p15:clr>
        </p15:guide>
        <p15:guide id="12" pos="2872" userDrawn="1">
          <p15:clr>
            <a:srgbClr val="FBAE40"/>
          </p15:clr>
        </p15:guide>
        <p15:guide id="13" pos="5072" userDrawn="1">
          <p15:clr>
            <a:srgbClr val="FBAE40"/>
          </p15:clr>
        </p15:guide>
        <p15:guide id="14" pos="10016" userDrawn="1">
          <p15:clr>
            <a:srgbClr val="FBAE40"/>
          </p15:clr>
        </p15:guide>
        <p15:guide id="15" pos="7680" userDrawn="1">
          <p15:clr>
            <a:srgbClr val="FBAE40"/>
          </p15:clr>
        </p15:guide>
        <p15:guide id="16" orient="horz" pos="4320" userDrawn="1">
          <p15:clr>
            <a:srgbClr val="FBAE40"/>
          </p15:clr>
        </p15:guide>
        <p15:guide id="17" orient="horz" pos="2438" userDrawn="1">
          <p15:clr>
            <a:srgbClr val="FBAE40"/>
          </p15:clr>
        </p15:guide>
        <p15:guide id="18" pos="5344" userDrawn="1">
          <p15:clr>
            <a:srgbClr val="FBAE40"/>
          </p15:clr>
        </p15:guide>
        <p15:guide id="19" pos="12760" userDrawn="1">
          <p15:clr>
            <a:srgbClr val="FBAE40"/>
          </p15:clr>
        </p15:guide>
        <p15:guide id="20" pos="12488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pozadí">
            <a:extLst>
              <a:ext uri="{FF2B5EF4-FFF2-40B4-BE49-F238E27FC236}">
                <a16:creationId xmlns:a16="http://schemas.microsoft.com/office/drawing/2014/main" id="{270D07E7-895E-0A05-D92E-A5F374DDD59C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3" name="Logo JRD rgb JRD zelená.svg">
            <a:extLst>
              <a:ext uri="{FF2B5EF4-FFF2-40B4-BE49-F238E27FC236}">
                <a16:creationId xmlns:a16="http://schemas.microsoft.com/office/drawing/2014/main" id="{EA3A1FA8-50C5-8CA9-4B54-A6585E2CAF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35000" y="635187"/>
            <a:ext cx="2984400" cy="812772"/>
          </a:xfrm>
          <a:prstGeom prst="rect">
            <a:avLst/>
          </a:prstGeom>
        </p:spPr>
      </p:pic>
      <p:sp>
        <p:nvSpPr>
          <p:cNvPr id="9" name="Zástupný symbol pro číslo snímku">
            <a:extLst>
              <a:ext uri="{FF2B5EF4-FFF2-40B4-BE49-F238E27FC236}">
                <a16:creationId xmlns:a16="http://schemas.microsoft.com/office/drawing/2014/main" id="{D4193338-57BA-7AFC-9DA2-0534CDE88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02BBF-F98A-4997-9373-57ED7EDBB5B8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8" name="Zástupný symbol pro zápatí">
            <a:extLst>
              <a:ext uri="{FF2B5EF4-FFF2-40B4-BE49-F238E27FC236}">
                <a16:creationId xmlns:a16="http://schemas.microsoft.com/office/drawing/2014/main" id="{7640D715-F30C-54A1-6C8F-2EF4A9F3F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datum">
            <a:extLst>
              <a:ext uri="{FF2B5EF4-FFF2-40B4-BE49-F238E27FC236}">
                <a16:creationId xmlns:a16="http://schemas.microsoft.com/office/drawing/2014/main" id="{02A27F27-DBD1-F38E-C115-5EC4529A2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275A7-FDE2-45E0-838C-9C0B871D1F81}" type="datetime1">
              <a:rPr lang="cs-CZ" smtClean="0"/>
              <a:t>27.02.2024</a:t>
            </a:fld>
            <a:endParaRPr lang="cs-CZ" dirty="0"/>
          </a:p>
        </p:txBody>
      </p:sp>
      <p:sp>
        <p:nvSpPr>
          <p:cNvPr id="6" name="Nadpis">
            <a:extLst>
              <a:ext uri="{FF2B5EF4-FFF2-40B4-BE49-F238E27FC236}">
                <a16:creationId xmlns:a16="http://schemas.microsoft.com/office/drawing/2014/main" id="{DB1B4F69-C388-F233-D9D6-9BE0E1C1C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033384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6" userDrawn="1">
          <p15:clr>
            <a:srgbClr val="FBAE40"/>
          </p15:clr>
        </p15:guide>
        <p15:guide id="2" pos="7544" userDrawn="1">
          <p15:clr>
            <a:srgbClr val="FBAE40"/>
          </p15:clr>
        </p15:guide>
        <p15:guide id="3" pos="7816" userDrawn="1">
          <p15:clr>
            <a:srgbClr val="FBAE40"/>
          </p15:clr>
        </p15:guide>
        <p15:guide id="4" pos="10288" userDrawn="1">
          <p15:clr>
            <a:srgbClr val="FBAE40"/>
          </p15:clr>
        </p15:guide>
        <p15:guide id="5" pos="400" userDrawn="1">
          <p15:clr>
            <a:srgbClr val="FBAE40"/>
          </p15:clr>
        </p15:guide>
        <p15:guide id="6" pos="14960" userDrawn="1">
          <p15:clr>
            <a:srgbClr val="FBAE40"/>
          </p15:clr>
        </p15:guide>
        <p15:guide id="7" orient="horz" pos="2347" userDrawn="1">
          <p15:clr>
            <a:srgbClr val="FBAE40"/>
          </p15:clr>
        </p15:guide>
        <p15:guide id="8" orient="horz" pos="4456" userDrawn="1">
          <p15:clr>
            <a:srgbClr val="FBAE40"/>
          </p15:clr>
        </p15:guide>
        <p15:guide id="9" orient="horz" pos="4184" userDrawn="1">
          <p15:clr>
            <a:srgbClr val="FBAE40"/>
          </p15:clr>
        </p15:guide>
        <p15:guide id="10" orient="horz" pos="7631" userDrawn="1">
          <p15:clr>
            <a:srgbClr val="FBAE40"/>
          </p15:clr>
        </p15:guide>
        <p15:guide id="11" pos="2600" userDrawn="1">
          <p15:clr>
            <a:srgbClr val="FBAE40"/>
          </p15:clr>
        </p15:guide>
        <p15:guide id="12" pos="2872" userDrawn="1">
          <p15:clr>
            <a:srgbClr val="FBAE40"/>
          </p15:clr>
        </p15:guide>
        <p15:guide id="13" pos="5072" userDrawn="1">
          <p15:clr>
            <a:srgbClr val="FBAE40"/>
          </p15:clr>
        </p15:guide>
        <p15:guide id="14" pos="10016" userDrawn="1">
          <p15:clr>
            <a:srgbClr val="FBAE40"/>
          </p15:clr>
        </p15:guide>
        <p15:guide id="15" pos="7680" userDrawn="1">
          <p15:clr>
            <a:srgbClr val="FBAE40"/>
          </p15:clr>
        </p15:guide>
        <p15:guide id="16" orient="horz" pos="4320" userDrawn="1">
          <p15:clr>
            <a:srgbClr val="FBAE40"/>
          </p15:clr>
        </p15:guide>
        <p15:guide id="17" orient="horz" pos="2438" userDrawn="1">
          <p15:clr>
            <a:srgbClr val="FBAE40"/>
          </p15:clr>
        </p15:guide>
        <p15:guide id="18" pos="5344" userDrawn="1">
          <p15:clr>
            <a:srgbClr val="FBAE40"/>
          </p15:clr>
        </p15:guide>
        <p15:guide id="19" pos="12488" userDrawn="1">
          <p15:clr>
            <a:srgbClr val="FBAE40"/>
          </p15:clr>
        </p15:guide>
        <p15:guide id="20" pos="1276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pozadí">
            <a:extLst>
              <a:ext uri="{FF2B5EF4-FFF2-40B4-BE49-F238E27FC236}">
                <a16:creationId xmlns:a16="http://schemas.microsoft.com/office/drawing/2014/main" id="{270D07E7-895E-0A05-D92E-A5F374DDD59C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Logo JRD rgb JRD žlutá 241-232-193 F1E8C1.svg">
            <a:extLst>
              <a:ext uri="{FF2B5EF4-FFF2-40B4-BE49-F238E27FC236}">
                <a16:creationId xmlns:a16="http://schemas.microsoft.com/office/drawing/2014/main" id="{02D0C9F4-75E0-F4EC-0380-32087BD02C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35000" y="635187"/>
            <a:ext cx="2984400" cy="812772"/>
          </a:xfrm>
          <a:prstGeom prst="rect">
            <a:avLst/>
          </a:prstGeom>
        </p:spPr>
      </p:pic>
      <p:sp>
        <p:nvSpPr>
          <p:cNvPr id="9" name="Zástupný symbol pro číslo snímku">
            <a:extLst>
              <a:ext uri="{FF2B5EF4-FFF2-40B4-BE49-F238E27FC236}">
                <a16:creationId xmlns:a16="http://schemas.microsoft.com/office/drawing/2014/main" id="{D4193338-57BA-7AFC-9DA2-0534CDE88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1F02BBF-F98A-4997-9373-57ED7EDBB5B8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8" name="Zástupný symbol pro zápatí">
            <a:extLst>
              <a:ext uri="{FF2B5EF4-FFF2-40B4-BE49-F238E27FC236}">
                <a16:creationId xmlns:a16="http://schemas.microsoft.com/office/drawing/2014/main" id="{7640D715-F30C-54A1-6C8F-2EF4A9F3F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7" name="Zástupný symbol pro datum">
            <a:extLst>
              <a:ext uri="{FF2B5EF4-FFF2-40B4-BE49-F238E27FC236}">
                <a16:creationId xmlns:a16="http://schemas.microsoft.com/office/drawing/2014/main" id="{02A27F27-DBD1-F38E-C115-5EC4529A2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0E99BD0-BC30-4CC6-8E7F-112E909EDE2E}" type="datetime1">
              <a:rPr lang="cs-CZ" smtClean="0"/>
              <a:t>27.02.2024</a:t>
            </a:fld>
            <a:endParaRPr lang="cs-CZ" dirty="0"/>
          </a:p>
        </p:txBody>
      </p:sp>
      <p:sp>
        <p:nvSpPr>
          <p:cNvPr id="6" name="Nadpis">
            <a:extLst>
              <a:ext uri="{FF2B5EF4-FFF2-40B4-BE49-F238E27FC236}">
                <a16:creationId xmlns:a16="http://schemas.microsoft.com/office/drawing/2014/main" id="{DB1B4F69-C388-F233-D9D6-9BE0E1C1C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215463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6" userDrawn="1">
          <p15:clr>
            <a:srgbClr val="FBAE40"/>
          </p15:clr>
        </p15:guide>
        <p15:guide id="2" pos="7544" userDrawn="1">
          <p15:clr>
            <a:srgbClr val="FBAE40"/>
          </p15:clr>
        </p15:guide>
        <p15:guide id="3" pos="7816" userDrawn="1">
          <p15:clr>
            <a:srgbClr val="FBAE40"/>
          </p15:clr>
        </p15:guide>
        <p15:guide id="4" pos="10288" userDrawn="1">
          <p15:clr>
            <a:srgbClr val="FBAE40"/>
          </p15:clr>
        </p15:guide>
        <p15:guide id="5" pos="400" userDrawn="1">
          <p15:clr>
            <a:srgbClr val="FBAE40"/>
          </p15:clr>
        </p15:guide>
        <p15:guide id="6" pos="14960" userDrawn="1">
          <p15:clr>
            <a:srgbClr val="FBAE40"/>
          </p15:clr>
        </p15:guide>
        <p15:guide id="7" orient="horz" pos="2347" userDrawn="1">
          <p15:clr>
            <a:srgbClr val="FBAE40"/>
          </p15:clr>
        </p15:guide>
        <p15:guide id="8" orient="horz" pos="4456" userDrawn="1">
          <p15:clr>
            <a:srgbClr val="FBAE40"/>
          </p15:clr>
        </p15:guide>
        <p15:guide id="9" orient="horz" pos="4184" userDrawn="1">
          <p15:clr>
            <a:srgbClr val="FBAE40"/>
          </p15:clr>
        </p15:guide>
        <p15:guide id="10" orient="horz" pos="7631" userDrawn="1">
          <p15:clr>
            <a:srgbClr val="FBAE40"/>
          </p15:clr>
        </p15:guide>
        <p15:guide id="11" pos="2600" userDrawn="1">
          <p15:clr>
            <a:srgbClr val="FBAE40"/>
          </p15:clr>
        </p15:guide>
        <p15:guide id="12" pos="2872" userDrawn="1">
          <p15:clr>
            <a:srgbClr val="FBAE40"/>
          </p15:clr>
        </p15:guide>
        <p15:guide id="13" pos="5072" userDrawn="1">
          <p15:clr>
            <a:srgbClr val="FBAE40"/>
          </p15:clr>
        </p15:guide>
        <p15:guide id="14" pos="10016" userDrawn="1">
          <p15:clr>
            <a:srgbClr val="FBAE40"/>
          </p15:clr>
        </p15:guide>
        <p15:guide id="15" pos="7680" userDrawn="1">
          <p15:clr>
            <a:srgbClr val="FBAE40"/>
          </p15:clr>
        </p15:guide>
        <p15:guide id="16" orient="horz" pos="4320" userDrawn="1">
          <p15:clr>
            <a:srgbClr val="FBAE40"/>
          </p15:clr>
        </p15:guide>
        <p15:guide id="17" orient="horz" pos="2438" userDrawn="1">
          <p15:clr>
            <a:srgbClr val="FBAE40"/>
          </p15:clr>
        </p15:guide>
        <p15:guide id="18" pos="5344" userDrawn="1">
          <p15:clr>
            <a:srgbClr val="FBAE40"/>
          </p15:clr>
        </p15:guide>
        <p15:guide id="19" pos="12488" userDrawn="1">
          <p15:clr>
            <a:srgbClr val="FBAE40"/>
          </p15:clr>
        </p15:guide>
        <p15:guide id="20" pos="1276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číslo snímku">
            <a:extLst>
              <a:ext uri="{FF2B5EF4-FFF2-40B4-BE49-F238E27FC236}">
                <a16:creationId xmlns:a16="http://schemas.microsoft.com/office/drawing/2014/main" id="{43DACFD9-714E-92D4-4F2D-E69D31744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02BBF-F98A-4997-9373-57ED7EDBB5B8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6" name="Zástupný symbol pro zápatí">
            <a:extLst>
              <a:ext uri="{FF2B5EF4-FFF2-40B4-BE49-F238E27FC236}">
                <a16:creationId xmlns:a16="http://schemas.microsoft.com/office/drawing/2014/main" id="{C97A4A7F-4F60-2637-A25E-7FA82A1D2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datum">
            <a:extLst>
              <a:ext uri="{FF2B5EF4-FFF2-40B4-BE49-F238E27FC236}">
                <a16:creationId xmlns:a16="http://schemas.microsoft.com/office/drawing/2014/main" id="{57597715-099A-C69C-C558-212E67B1A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B364C-B527-48B0-9CEE-A3D46E5BC41A}" type="datetime1">
              <a:rPr lang="cs-CZ" smtClean="0"/>
              <a:t>27.02.2024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853256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344" userDrawn="1">
          <p15:clr>
            <a:srgbClr val="FBAE40"/>
          </p15:clr>
        </p15:guide>
        <p15:guide id="2" pos="5072" userDrawn="1">
          <p15:clr>
            <a:srgbClr val="FBAE40"/>
          </p15:clr>
        </p15:guide>
        <p15:guide id="3" pos="10016" userDrawn="1">
          <p15:clr>
            <a:srgbClr val="FBAE40"/>
          </p15:clr>
        </p15:guide>
        <p15:guide id="4" pos="10288" userDrawn="1">
          <p15:clr>
            <a:srgbClr val="FBAE40"/>
          </p15:clr>
        </p15:guide>
        <p15:guide id="5" pos="2600" userDrawn="1">
          <p15:clr>
            <a:srgbClr val="FBAE40"/>
          </p15:clr>
        </p15:guide>
        <p15:guide id="6" pos="2872" userDrawn="1">
          <p15:clr>
            <a:srgbClr val="FBAE40"/>
          </p15:clr>
        </p15:guide>
        <p15:guide id="7" pos="12760" userDrawn="1">
          <p15:clr>
            <a:srgbClr val="FBAE40"/>
          </p15:clr>
        </p15:guide>
        <p15:guide id="8" pos="12488" userDrawn="1">
          <p15:clr>
            <a:srgbClr val="FBAE40"/>
          </p15:clr>
        </p15:guide>
        <p15:guide id="9" pos="7680" userDrawn="1">
          <p15:clr>
            <a:srgbClr val="FBAE40"/>
          </p15:clr>
        </p15:guide>
        <p15:guide id="10" pos="7544" userDrawn="1">
          <p15:clr>
            <a:srgbClr val="FBAE40"/>
          </p15:clr>
        </p15:guide>
        <p15:guide id="11" pos="7816" userDrawn="1">
          <p15:clr>
            <a:srgbClr val="FBAE40"/>
          </p15:clr>
        </p15:guide>
        <p15:guide id="12" orient="horz" pos="4320" userDrawn="1">
          <p15:clr>
            <a:srgbClr val="FBAE40"/>
          </p15:clr>
        </p15:guide>
        <p15:guide id="13" orient="horz" pos="2438" userDrawn="1">
          <p15:clr>
            <a:srgbClr val="FBAE40"/>
          </p15:clr>
        </p15:guide>
        <p15:guide id="14" orient="horz" pos="2347" userDrawn="1">
          <p15:clr>
            <a:srgbClr val="FBAE40"/>
          </p15:clr>
        </p15:guide>
        <p15:guide id="15" orient="horz" pos="1666" userDrawn="1">
          <p15:clr>
            <a:srgbClr val="FBAE40"/>
          </p15:clr>
        </p15:guide>
        <p15:guide id="16" orient="horz" pos="7631" userDrawn="1">
          <p15:clr>
            <a:srgbClr val="FBAE40"/>
          </p15:clr>
        </p15:guide>
        <p15:guide id="17" orient="horz" pos="4184" userDrawn="1">
          <p15:clr>
            <a:srgbClr val="FBAE40"/>
          </p15:clr>
        </p15:guide>
        <p15:guide id="18" orient="horz" pos="4456" userDrawn="1">
          <p15:clr>
            <a:srgbClr val="FBAE40"/>
          </p15:clr>
        </p15:guide>
        <p15:guide id="19" pos="400" userDrawn="1">
          <p15:clr>
            <a:srgbClr val="FBAE40"/>
          </p15:clr>
        </p15:guide>
        <p15:guide id="20" pos="1496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pozadí">
            <a:extLst>
              <a:ext uri="{FF2B5EF4-FFF2-40B4-BE49-F238E27FC236}">
                <a16:creationId xmlns:a16="http://schemas.microsoft.com/office/drawing/2014/main" id="{BA139E8E-497C-9177-7C6C-040FA62D827A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" name="Ornament závěrečný svg">
            <a:extLst>
              <a:ext uri="{FF2B5EF4-FFF2-40B4-BE49-F238E27FC236}">
                <a16:creationId xmlns:a16="http://schemas.microsoft.com/office/drawing/2014/main" id="{6C77F601-9D4C-9D07-9173-DF1949A913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0080" b="9574"/>
          <a:stretch/>
        </p:blipFill>
        <p:spPr>
          <a:xfrm>
            <a:off x="11570400" y="0"/>
            <a:ext cx="12396943" cy="13716000"/>
          </a:xfrm>
          <a:prstGeom prst="rect">
            <a:avLst/>
          </a:prstGeom>
        </p:spPr>
      </p:pic>
      <p:pic>
        <p:nvPicPr>
          <p:cNvPr id="7" name="Logo JRD rgb JRD žlutá 241-232-193 F1E8C1.svg">
            <a:extLst>
              <a:ext uri="{FF2B5EF4-FFF2-40B4-BE49-F238E27FC236}">
                <a16:creationId xmlns:a16="http://schemas.microsoft.com/office/drawing/2014/main" id="{A1A63784-E22A-AE6C-FEC0-664D89B9C7E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35000" y="635187"/>
            <a:ext cx="2984400" cy="812772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35000" y="11358563"/>
            <a:ext cx="10512425" cy="1836737"/>
          </a:xfrm>
        </p:spPr>
        <p:txBody>
          <a:bodyPr anchor="t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3600" b="1">
                <a:solidFill>
                  <a:schemeClr val="bg2"/>
                </a:solidFill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cs-CZ" dirty="0"/>
              <a:t>Jméno Příjmení</a:t>
            </a:r>
            <a:br>
              <a:rPr lang="cs-CZ" dirty="0"/>
            </a:br>
            <a:r>
              <a:rPr lang="cs-CZ" dirty="0"/>
              <a:t>kontakt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35000" y="2644774"/>
            <a:ext cx="10512425" cy="8569325"/>
          </a:xfrm>
        </p:spPr>
        <p:txBody>
          <a:bodyPr anchor="b">
            <a:normAutofit/>
          </a:bodyPr>
          <a:lstStyle>
            <a:lvl1pPr algn="l">
              <a:defRPr sz="7200" b="1">
                <a:solidFill>
                  <a:schemeClr val="bg2"/>
                </a:solidFill>
              </a:defRPr>
            </a:lvl1pPr>
          </a:lstStyle>
          <a:p>
            <a:r>
              <a:rPr lang="cs-CZ" dirty="0"/>
              <a:t>Děkuji za pozornost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6956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6" userDrawn="1">
          <p15:clr>
            <a:srgbClr val="FBAE40"/>
          </p15:clr>
        </p15:guide>
        <p15:guide id="3" pos="7022" userDrawn="1">
          <p15:clr>
            <a:srgbClr val="FBAE40"/>
          </p15:clr>
        </p15:guide>
        <p15:guide id="5" orient="horz" pos="7064" userDrawn="1">
          <p15:clr>
            <a:srgbClr val="FBAE40"/>
          </p15:clr>
        </p15:guide>
        <p15:guide id="7" orient="horz" pos="8312" userDrawn="1">
          <p15:clr>
            <a:srgbClr val="FBAE40"/>
          </p15:clr>
        </p15:guide>
        <p15:guide id="8" pos="400" userDrawn="1">
          <p15:clr>
            <a:srgbClr val="FBAE40"/>
          </p15:clr>
        </p15:guide>
        <p15:guide id="9" pos="14960" userDrawn="1">
          <p15:clr>
            <a:srgbClr val="FBAE40"/>
          </p15:clr>
        </p15:guide>
        <p15:guide id="10" orient="horz" pos="7155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Logo JRD rgb JRD zelená 29-67-33 1d4321.svg">
            <a:extLst>
              <a:ext uri="{FF2B5EF4-FFF2-40B4-BE49-F238E27FC236}">
                <a16:creationId xmlns:a16="http://schemas.microsoft.com/office/drawing/2014/main" id="{49A4DFD8-77B0-BA60-2626-079690D21EB3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635000" y="635187"/>
            <a:ext cx="2984400" cy="81277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869274" y="12614348"/>
            <a:ext cx="2879725" cy="57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400" b="1">
                <a:solidFill>
                  <a:schemeClr val="tx1"/>
                </a:solidFill>
              </a:defRPr>
            </a:lvl1pPr>
          </a:lstStyle>
          <a:p>
            <a:fld id="{A1F02BBF-F98A-4997-9373-57ED7EDBB5B8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5000" y="12619038"/>
            <a:ext cx="20234274" cy="576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69275" y="557213"/>
            <a:ext cx="2879724" cy="396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r">
              <a:defRPr sz="2400">
                <a:solidFill>
                  <a:schemeClr val="tx1"/>
                </a:solidFill>
              </a:defRPr>
            </a:lvl1pPr>
          </a:lstStyle>
          <a:p>
            <a:fld id="{98120DCB-8D0E-4A0B-ACFC-3A92E46A3592}" type="datetime1">
              <a:rPr lang="cs-CZ" smtClean="0"/>
              <a:t>27.02.2024</a:t>
            </a:fld>
            <a:endParaRPr lang="cs-C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5000" y="3870326"/>
            <a:ext cx="23114000" cy="824388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5000" y="2644775"/>
            <a:ext cx="23114000" cy="1080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874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74" r:id="rId4"/>
    <p:sldLayoutId id="2147483662" r:id="rId5"/>
    <p:sldLayoutId id="2147483684" r:id="rId6"/>
    <p:sldLayoutId id="2147483685" r:id="rId7"/>
    <p:sldLayoutId id="2147483675" r:id="rId8"/>
    <p:sldLayoutId id="2147483676" r:id="rId9"/>
    <p:sldLayoutId id="2147483663" r:id="rId10"/>
    <p:sldLayoutId id="2147483664" r:id="rId11"/>
    <p:sldLayoutId id="2147483665" r:id="rId12"/>
    <p:sldLayoutId id="2147483669" r:id="rId13"/>
    <p:sldLayoutId id="2147483682" r:id="rId14"/>
    <p:sldLayoutId id="2147483683" r:id="rId15"/>
    <p:sldLayoutId id="2147483678" r:id="rId16"/>
    <p:sldLayoutId id="2147483679" r:id="rId17"/>
    <p:sldLayoutId id="2147483681" r:id="rId18"/>
    <p:sldLayoutId id="2147483680" r:id="rId19"/>
    <p:sldLayoutId id="2147483686" r:id="rId20"/>
    <p:sldLayoutId id="2147483677" r:id="rId21"/>
    <p:sldLayoutId id="2147483666" r:id="rId22"/>
    <p:sldLayoutId id="2147483688" r:id="rId23"/>
    <p:sldLayoutId id="2147483689" r:id="rId24"/>
    <p:sldLayoutId id="2147483667" r:id="rId25"/>
    <p:sldLayoutId id="2147483687" r:id="rId26"/>
  </p:sldLayoutIdLst>
  <p:hf hdr="0" ftr="0" dt="0"/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7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8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Tx/>
        <a:buNone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468000" indent="-468000" algn="l" defTabSz="18288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Wingdings 2" panose="05020102010507070707" pitchFamily="18" charset="2"/>
        <a:buChar char="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936000" indent="-468000" algn="l" defTabSz="18288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Wingdings 2" panose="05020102010507070707" pitchFamily="18" charset="2"/>
        <a:buChar char="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1404000" indent="-468000" algn="l" defTabSz="18288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Wingdings 2" panose="05020102010507070707" pitchFamily="18" charset="2"/>
        <a:buChar char="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1828800" rtl="0" eaLnBrk="1" latinLnBrk="0" hangingPunct="1">
        <a:lnSpc>
          <a:spcPct val="100000"/>
        </a:lnSpc>
        <a:spcBef>
          <a:spcPts val="2400"/>
        </a:spcBef>
        <a:spcAft>
          <a:spcPts val="2400"/>
        </a:spcAft>
        <a:buFontTx/>
        <a:buNone/>
        <a:defRPr sz="4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03EF21E5-A1B3-4C41-F9DB-15037523BB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1"/>
            <a:r>
              <a:rPr lang="cs-CZ" dirty="0"/>
              <a:t>Šablona obsahuje </a:t>
            </a:r>
            <a:r>
              <a:rPr lang="cs-CZ" b="1" dirty="0"/>
              <a:t>přednastavená rozložení snímků,</a:t>
            </a:r>
            <a:r>
              <a:rPr lang="cs-CZ" dirty="0"/>
              <a:t> která mají, pokud možno, standardní názvy (viz volby Nový snímek nebo Rozložení na kartě Domů), a pomocí nichž můžete snadno naplnit jakoukoliv prezentaci.</a:t>
            </a:r>
          </a:p>
          <a:p>
            <a:pPr lvl="1"/>
            <a:r>
              <a:rPr lang="cs-CZ" dirty="0"/>
              <a:t>Případně, někdy může být praktičtější </a:t>
            </a:r>
            <a:r>
              <a:rPr lang="cs-CZ" b="1" dirty="0"/>
              <a:t>duplikovat již hotový snímek</a:t>
            </a:r>
            <a:r>
              <a:rPr lang="cs-CZ" dirty="0"/>
              <a:t> (kliknutím na snímek v pásu snímků pravým tlačítkem myši) a ten upravit dle libosti – přepsat texty, vyměnit fotografie apod.</a:t>
            </a:r>
          </a:p>
          <a:p>
            <a:pPr lvl="1"/>
            <a:r>
              <a:rPr lang="cs-CZ" dirty="0"/>
              <a:t>V šabloně jsou nastavena tzv. </a:t>
            </a:r>
            <a:r>
              <a:rPr lang="cs-CZ" b="1" dirty="0"/>
              <a:t>vodítka</a:t>
            </a:r>
            <a:r>
              <a:rPr lang="cs-CZ" dirty="0"/>
              <a:t> (na úrovni snímku), která vymezují obsah na snímku a usnadňují rozmisťování objektů. Na vodítka je vše přizpůsobeno. Můžete si je aktivovat přes Zobrazení &gt; Vodítka.</a:t>
            </a:r>
          </a:p>
          <a:p>
            <a:pPr lvl="1"/>
            <a:r>
              <a:rPr lang="cs-CZ" b="1" dirty="0"/>
              <a:t>Práce s textem a odrážkami.</a:t>
            </a:r>
            <a:r>
              <a:rPr lang="cs-CZ" dirty="0"/>
              <a:t> První úroveň textu je běžný text bez odrážek, druhá až čtvrtá úroveň jsou v odrážkách a pátá (poslední) úroveň simuluje podnadpis. Mezi úrovněmi se můžete elegantně přepínat na kartě Domů ve skupině Odstavec přes šipku napravo „Zvýšit úroveň seznamu“ a zpět přes šipku nalevo „Snížit úroveň seznamu“.</a:t>
            </a:r>
          </a:p>
          <a:p>
            <a:pPr lvl="1"/>
            <a:r>
              <a:rPr lang="cs-CZ" b="1" dirty="0"/>
              <a:t>Zalomit text na další řádek manuálně</a:t>
            </a:r>
            <a:r>
              <a:rPr lang="cs-CZ" dirty="0"/>
              <a:t> můžete pomocí </a:t>
            </a:r>
            <a:r>
              <a:rPr lang="cs-CZ" dirty="0" err="1"/>
              <a:t>Shift+Enter</a:t>
            </a:r>
            <a:r>
              <a:rPr lang="cs-CZ" dirty="0"/>
              <a:t>.</a:t>
            </a:r>
          </a:p>
          <a:p>
            <a:pPr lvl="1"/>
            <a:r>
              <a:rPr lang="cs-CZ" b="1" dirty="0"/>
              <a:t>Vlastní styly tabulek.</a:t>
            </a:r>
            <a:r>
              <a:rPr lang="cs-CZ" dirty="0"/>
              <a:t> PowerPoint vlastní styly tabulek standardně nepodporuje, přesto jsou k dispozici vlastní styly tabulek nastavené přes </a:t>
            </a:r>
            <a:r>
              <a:rPr lang="cs-CZ" dirty="0" err="1"/>
              <a:t>xml</a:t>
            </a:r>
            <a:r>
              <a:rPr lang="cs-CZ" dirty="0"/>
              <a:t> kód šablony. Když vložíte novou tabulku nebo kliknete do stávající, nahoře se aktivují Nástroje tabulky &gt; Návrh a hned první „mřížky“ jsou vlastní styly „Tabulka JRD na světlé pozadí“ a „Tabulka JRD na tmavé pozadí“. Dále lze pomocí zatržítek přepínat, zda má mít tabulka záhlaví, pruhované řádky a poslední tzv. řádek souhrnů.</a:t>
            </a: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3F726CF1-D80F-071F-6B8F-27CCB4D6E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 šabloně a tipy pro práci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0E94D4A6-5F35-C8DD-0C39-EE542515E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02BBF-F98A-4997-9373-57ED7EDBB5B8}" type="slidenum">
              <a:rPr lang="cs-CZ" smtClean="0"/>
              <a:pPr/>
              <a:t>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27835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7AFEE9DE-66D0-460B-78D1-D6D129730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02BBF-F98A-4997-9373-57ED7EDBB5B8}" type="slidenum">
              <a:rPr lang="cs-CZ" smtClean="0"/>
              <a:pPr/>
              <a:t>2</a:t>
            </a:fld>
            <a:endParaRPr lang="cs-CZ" dirty="0"/>
          </a:p>
        </p:txBody>
      </p:sp>
      <p:graphicFrame>
        <p:nvGraphicFramePr>
          <p:cNvPr id="6" name="Zástupný obsah 5">
            <a:extLst>
              <a:ext uri="{FF2B5EF4-FFF2-40B4-BE49-F238E27FC236}">
                <a16:creationId xmlns:a16="http://schemas.microsoft.com/office/drawing/2014/main" id="{11DE70A5-108F-160C-090A-FF5213D69E3B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955895893"/>
              </p:ext>
            </p:extLst>
          </p:nvPr>
        </p:nvGraphicFramePr>
        <p:xfrm>
          <a:off x="635000" y="3870325"/>
          <a:ext cx="1123315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6630">
                  <a:extLst>
                    <a:ext uri="{9D8B030D-6E8A-4147-A177-3AD203B41FA5}">
                      <a16:colId xmlns:a16="http://schemas.microsoft.com/office/drawing/2014/main" val="1860019698"/>
                    </a:ext>
                  </a:extLst>
                </a:gridCol>
                <a:gridCol w="2246630">
                  <a:extLst>
                    <a:ext uri="{9D8B030D-6E8A-4147-A177-3AD203B41FA5}">
                      <a16:colId xmlns:a16="http://schemas.microsoft.com/office/drawing/2014/main" val="2082953072"/>
                    </a:ext>
                  </a:extLst>
                </a:gridCol>
                <a:gridCol w="2246630">
                  <a:extLst>
                    <a:ext uri="{9D8B030D-6E8A-4147-A177-3AD203B41FA5}">
                      <a16:colId xmlns:a16="http://schemas.microsoft.com/office/drawing/2014/main" val="4244949819"/>
                    </a:ext>
                  </a:extLst>
                </a:gridCol>
                <a:gridCol w="2246630">
                  <a:extLst>
                    <a:ext uri="{9D8B030D-6E8A-4147-A177-3AD203B41FA5}">
                      <a16:colId xmlns:a16="http://schemas.microsoft.com/office/drawing/2014/main" val="2930641146"/>
                    </a:ext>
                  </a:extLst>
                </a:gridCol>
                <a:gridCol w="2246630">
                  <a:extLst>
                    <a:ext uri="{9D8B030D-6E8A-4147-A177-3AD203B41FA5}">
                      <a16:colId xmlns:a16="http://schemas.microsoft.com/office/drawing/2014/main" val="3717902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0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671095"/>
                  </a:ext>
                </a:extLst>
              </a:tr>
            </a:tbl>
          </a:graphicData>
        </a:graphic>
      </p:graphicFrame>
      <p:sp>
        <p:nvSpPr>
          <p:cNvPr id="5" name="Nadpis 4">
            <a:extLst>
              <a:ext uri="{FF2B5EF4-FFF2-40B4-BE49-F238E27FC236}">
                <a16:creationId xmlns:a16="http://schemas.microsoft.com/office/drawing/2014/main" id="{4925A318-E4DF-2C3B-5BE6-1A5991EAB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9" name="Zástupný obsah 18">
            <a:extLst>
              <a:ext uri="{FF2B5EF4-FFF2-40B4-BE49-F238E27FC236}">
                <a16:creationId xmlns:a16="http://schemas.microsoft.com/office/drawing/2014/main" id="{BAA94154-1C72-3A6E-490D-8C8F11DEE8D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5746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text 7">
            <a:extLst>
              <a:ext uri="{FF2B5EF4-FFF2-40B4-BE49-F238E27FC236}">
                <a16:creationId xmlns:a16="http://schemas.microsoft.com/office/drawing/2014/main" id="{4DC6CDF3-2CF6-437B-8931-A1CED385F5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/>
              <a:t>Datum  |  Autor</a:t>
            </a:r>
          </a:p>
        </p:txBody>
      </p:sp>
      <p:sp>
        <p:nvSpPr>
          <p:cNvPr id="7" name="Podnadpis 6">
            <a:extLst>
              <a:ext uri="{FF2B5EF4-FFF2-40B4-BE49-F238E27FC236}">
                <a16:creationId xmlns:a16="http://schemas.microsoft.com/office/drawing/2014/main" id="{4C40C696-9F46-7D28-658D-1873B21F7F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Podnadpis</a:t>
            </a:r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473036DE-7D91-C423-037B-4B1F980681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Nadpis prezentace</a:t>
            </a:r>
          </a:p>
        </p:txBody>
      </p:sp>
    </p:spTree>
    <p:extLst>
      <p:ext uri="{BB962C8B-B14F-4D97-AF65-F5344CB8AC3E}">
        <p14:creationId xmlns:p14="http://schemas.microsoft.com/office/powerpoint/2010/main" val="2790408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text 7">
            <a:extLst>
              <a:ext uri="{FF2B5EF4-FFF2-40B4-BE49-F238E27FC236}">
                <a16:creationId xmlns:a16="http://schemas.microsoft.com/office/drawing/2014/main" id="{4DC6CDF3-2CF6-437B-8931-A1CED385F5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/>
              <a:t>Datum  |  Autor</a:t>
            </a:r>
          </a:p>
        </p:txBody>
      </p:sp>
      <p:sp>
        <p:nvSpPr>
          <p:cNvPr id="7" name="Podnadpis 6">
            <a:extLst>
              <a:ext uri="{FF2B5EF4-FFF2-40B4-BE49-F238E27FC236}">
                <a16:creationId xmlns:a16="http://schemas.microsoft.com/office/drawing/2014/main" id="{4C40C696-9F46-7D28-658D-1873B21F7F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Podnadpis</a:t>
            </a:r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473036DE-7D91-C423-037B-4B1F980681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Nadpis prezentace</a:t>
            </a:r>
          </a:p>
        </p:txBody>
      </p:sp>
    </p:spTree>
    <p:extLst>
      <p:ext uri="{BB962C8B-B14F-4D97-AF65-F5344CB8AC3E}">
        <p14:creationId xmlns:p14="http://schemas.microsoft.com/office/powerpoint/2010/main" val="311482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text 7">
            <a:extLst>
              <a:ext uri="{FF2B5EF4-FFF2-40B4-BE49-F238E27FC236}">
                <a16:creationId xmlns:a16="http://schemas.microsoft.com/office/drawing/2014/main" id="{4DC6CDF3-2CF6-437B-8931-A1CED385F5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/>
              <a:t>Datum  |  Autor</a:t>
            </a:r>
            <a:endParaRPr lang="cs-CZ" dirty="0"/>
          </a:p>
        </p:txBody>
      </p:sp>
      <p:sp>
        <p:nvSpPr>
          <p:cNvPr id="7" name="Podnadpis 6">
            <a:extLst>
              <a:ext uri="{FF2B5EF4-FFF2-40B4-BE49-F238E27FC236}">
                <a16:creationId xmlns:a16="http://schemas.microsoft.com/office/drawing/2014/main" id="{4C40C696-9F46-7D28-658D-1873B21F7F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/>
              <a:t>Podnadpis</a:t>
            </a:r>
            <a:endParaRPr lang="cs-CZ" dirty="0"/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473036DE-7D91-C423-037B-4B1F980681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/>
              <a:t>Nadpis prezentace</a:t>
            </a:r>
            <a:endParaRPr lang="cs-CZ" dirty="0"/>
          </a:p>
        </p:txBody>
      </p:sp>
      <p:pic>
        <p:nvPicPr>
          <p:cNvPr id="5" name="Zástupný symbol obrázku 4" descr="Obsah obrázku budova, rostlina, Urbánní design, venku&#10;&#10;Popis byl vytvořen automaticky">
            <a:extLst>
              <a:ext uri="{FF2B5EF4-FFF2-40B4-BE49-F238E27FC236}">
                <a16:creationId xmlns:a16="http://schemas.microsoft.com/office/drawing/2014/main" id="{277001BC-6DF3-BE5A-8E3F-D7CE97A278E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0" r="586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798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text 7">
            <a:extLst>
              <a:ext uri="{FF2B5EF4-FFF2-40B4-BE49-F238E27FC236}">
                <a16:creationId xmlns:a16="http://schemas.microsoft.com/office/drawing/2014/main" id="{4DC6CDF3-2CF6-437B-8931-A1CED385F5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15850" y="12619038"/>
            <a:ext cx="11233150" cy="576262"/>
          </a:xfrm>
        </p:spPr>
        <p:txBody>
          <a:bodyPr/>
          <a:lstStyle/>
          <a:p>
            <a:r>
              <a:rPr lang="cs-CZ"/>
              <a:t>Datum  |  Autor</a:t>
            </a:r>
            <a:endParaRPr lang="cs-CZ" dirty="0"/>
          </a:p>
        </p:txBody>
      </p:sp>
      <p:sp>
        <p:nvSpPr>
          <p:cNvPr id="7" name="Podnadpis 6">
            <a:extLst>
              <a:ext uri="{FF2B5EF4-FFF2-40B4-BE49-F238E27FC236}">
                <a16:creationId xmlns:a16="http://schemas.microsoft.com/office/drawing/2014/main" id="{4C40C696-9F46-7D28-658D-1873B21F7F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5000" y="12619038"/>
            <a:ext cx="11233150" cy="576000"/>
          </a:xfrm>
        </p:spPr>
        <p:txBody>
          <a:bodyPr/>
          <a:lstStyle/>
          <a:p>
            <a:r>
              <a:rPr lang="cs-CZ"/>
              <a:t>Podnadpis</a:t>
            </a:r>
            <a:endParaRPr lang="cs-CZ" dirty="0"/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473036DE-7D91-C423-037B-4B1F980681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5000" y="2644774"/>
            <a:ext cx="7718425" cy="9361489"/>
          </a:xfrm>
        </p:spPr>
        <p:txBody>
          <a:bodyPr/>
          <a:lstStyle/>
          <a:p>
            <a:r>
              <a:rPr lang="cs-CZ"/>
              <a:t>Nadpis prezentace</a:t>
            </a:r>
            <a:endParaRPr lang="cs-CZ" dirty="0"/>
          </a:p>
        </p:txBody>
      </p:sp>
      <p:pic>
        <p:nvPicPr>
          <p:cNvPr id="5" name="Zástupný symbol obrázku 4" descr="Obsah obrázku Urbánní design, budova, mrakodrap, venku&#10;&#10;Popis byl vytvořen automaticky">
            <a:extLst>
              <a:ext uri="{FF2B5EF4-FFF2-40B4-BE49-F238E27FC236}">
                <a16:creationId xmlns:a16="http://schemas.microsoft.com/office/drawing/2014/main" id="{7CF7148A-96B6-D191-6E31-A86BC2A86F0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" r="44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14716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67635D4D-8579-4898-282B-40DE4E5B13D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5001" y="2428874"/>
            <a:ext cx="19621500" cy="8316914"/>
          </a:xfrm>
        </p:spPr>
        <p:txBody>
          <a:bodyPr>
            <a:normAutofit/>
          </a:bodyPr>
          <a:lstStyle/>
          <a:p>
            <a:r>
              <a:rPr lang="cs-CZ" dirty="0" err="1"/>
              <a:t>Im</a:t>
            </a:r>
            <a:r>
              <a:rPr lang="cs-CZ" dirty="0"/>
              <a:t> qui </a:t>
            </a:r>
            <a:r>
              <a:rPr lang="cs-CZ" dirty="0" err="1"/>
              <a:t>rerios</a:t>
            </a:r>
            <a:r>
              <a:rPr lang="cs-CZ" dirty="0"/>
              <a:t> </a:t>
            </a:r>
            <a:r>
              <a:rPr lang="cs-CZ" dirty="0" err="1"/>
              <a:t>denita</a:t>
            </a:r>
            <a:r>
              <a:rPr lang="cs-CZ" dirty="0"/>
              <a:t> </a:t>
            </a:r>
            <a:r>
              <a:rPr lang="cs-CZ" dirty="0" err="1"/>
              <a:t>comniss</a:t>
            </a:r>
            <a:endParaRPr lang="cs-CZ" dirty="0"/>
          </a:p>
          <a:p>
            <a:r>
              <a:rPr lang="cs-CZ" dirty="0" err="1"/>
              <a:t>Equae</a:t>
            </a:r>
            <a:r>
              <a:rPr lang="cs-CZ" dirty="0"/>
              <a:t> </a:t>
            </a:r>
            <a:r>
              <a:rPr lang="cs-CZ" dirty="0" err="1"/>
              <a:t>Cearum</a:t>
            </a:r>
            <a:r>
              <a:rPr lang="cs-CZ" dirty="0"/>
              <a:t> </a:t>
            </a:r>
            <a:r>
              <a:rPr lang="cs-CZ" dirty="0" err="1"/>
              <a:t>volesti</a:t>
            </a:r>
            <a:r>
              <a:rPr lang="cs-CZ" dirty="0"/>
              <a:t> to </a:t>
            </a:r>
            <a:r>
              <a:rPr lang="cs-CZ" dirty="0" err="1"/>
              <a:t>cusandes</a:t>
            </a:r>
            <a:endParaRPr lang="cs-CZ" dirty="0"/>
          </a:p>
          <a:p>
            <a:r>
              <a:rPr lang="cs-CZ" dirty="0" err="1"/>
              <a:t>Audipic</a:t>
            </a:r>
            <a:r>
              <a:rPr lang="cs-CZ" dirty="0"/>
              <a:t> </a:t>
            </a:r>
            <a:r>
              <a:rPr lang="cs-CZ" dirty="0" err="1"/>
              <a:t>iusam</a:t>
            </a:r>
            <a:r>
              <a:rPr lang="cs-CZ" dirty="0"/>
              <a:t> </a:t>
            </a:r>
            <a:r>
              <a:rPr lang="cs-CZ" dirty="0" err="1"/>
              <a:t>apietust</a:t>
            </a:r>
            <a:r>
              <a:rPr lang="cs-CZ" dirty="0"/>
              <a:t> </a:t>
            </a:r>
            <a:r>
              <a:rPr lang="cs-CZ" dirty="0" err="1"/>
              <a:t>dicto</a:t>
            </a:r>
            <a:endParaRPr lang="cs-CZ" dirty="0"/>
          </a:p>
          <a:p>
            <a:r>
              <a:rPr lang="cs-CZ" dirty="0" err="1"/>
              <a:t>Maio</a:t>
            </a:r>
            <a:r>
              <a:rPr lang="cs-CZ" dirty="0"/>
              <a:t> </a:t>
            </a:r>
            <a:r>
              <a:rPr lang="cs-CZ" dirty="0" err="1"/>
              <a:t>nam</a:t>
            </a:r>
            <a:r>
              <a:rPr lang="cs-CZ" dirty="0"/>
              <a:t> </a:t>
            </a:r>
            <a:r>
              <a:rPr lang="cs-CZ" dirty="0" err="1"/>
              <a:t>velendent</a:t>
            </a:r>
            <a:endParaRPr lang="cs-CZ" dirty="0"/>
          </a:p>
          <a:p>
            <a:r>
              <a:rPr lang="cs-CZ" dirty="0" err="1"/>
              <a:t>Eum</a:t>
            </a:r>
            <a:r>
              <a:rPr lang="cs-CZ" dirty="0"/>
              <a:t> re </a:t>
            </a:r>
            <a:r>
              <a:rPr lang="cs-CZ" dirty="0" err="1"/>
              <a:t>vidici</a:t>
            </a:r>
            <a:r>
              <a:rPr lang="cs-CZ" dirty="0"/>
              <a:t> </a:t>
            </a:r>
            <a:r>
              <a:rPr lang="cs-CZ" dirty="0" err="1"/>
              <a:t>apienessi</a:t>
            </a:r>
            <a:r>
              <a:rPr lang="cs-CZ" dirty="0"/>
              <a:t> </a:t>
            </a:r>
            <a:r>
              <a:rPr lang="cs-CZ" dirty="0" err="1"/>
              <a:t>te</a:t>
            </a:r>
            <a:endParaRPr lang="cs-CZ" dirty="0"/>
          </a:p>
          <a:p>
            <a:r>
              <a:rPr lang="cs-CZ" dirty="0"/>
              <a:t>Ne </a:t>
            </a:r>
            <a:r>
              <a:rPr lang="cs-CZ" dirty="0" err="1"/>
              <a:t>nonsed</a:t>
            </a:r>
            <a:r>
              <a:rPr lang="cs-CZ" dirty="0"/>
              <a:t> </a:t>
            </a:r>
            <a:r>
              <a:rPr lang="cs-CZ" dirty="0" err="1"/>
              <a:t>essus</a:t>
            </a:r>
            <a:r>
              <a:rPr lang="cs-CZ" dirty="0"/>
              <a:t> es et </a:t>
            </a:r>
            <a:r>
              <a:rPr lang="cs-CZ" dirty="0" err="1"/>
              <a:t>illupta</a:t>
            </a:r>
            <a:r>
              <a:rPr lang="cs-CZ" dirty="0"/>
              <a:t> </a:t>
            </a:r>
            <a:r>
              <a:rPr lang="cs-CZ" dirty="0" err="1"/>
              <a:t>tinus</a:t>
            </a:r>
            <a:endParaRPr lang="cs-CZ" dirty="0"/>
          </a:p>
          <a:p>
            <a:r>
              <a:rPr lang="cs-CZ" dirty="0" err="1"/>
              <a:t>Conse</a:t>
            </a:r>
            <a:r>
              <a:rPr lang="cs-CZ" dirty="0"/>
              <a:t> pel et </a:t>
            </a:r>
            <a:r>
              <a:rPr lang="cs-CZ" dirty="0" err="1"/>
              <a:t>parum</a:t>
            </a:r>
            <a:r>
              <a:rPr lang="cs-CZ" dirty="0"/>
              <a:t> </a:t>
            </a:r>
            <a:r>
              <a:rPr lang="cs-CZ" dirty="0" err="1"/>
              <a:t>quiam</a:t>
            </a:r>
            <a:r>
              <a:rPr lang="cs-CZ" dirty="0"/>
              <a:t> fuga</a:t>
            </a:r>
          </a:p>
          <a:p>
            <a:r>
              <a:rPr lang="cs-CZ" dirty="0" err="1"/>
              <a:t>Eque</a:t>
            </a:r>
            <a:r>
              <a:rPr lang="cs-CZ" dirty="0"/>
              <a:t> </a:t>
            </a:r>
            <a:r>
              <a:rPr lang="cs-CZ" dirty="0" err="1"/>
              <a:t>debis</a:t>
            </a:r>
            <a:r>
              <a:rPr lang="cs-CZ" dirty="0"/>
              <a:t> </a:t>
            </a:r>
            <a:r>
              <a:rPr lang="cs-CZ" dirty="0" err="1"/>
              <a:t>sitia</a:t>
            </a:r>
            <a:r>
              <a:rPr lang="cs-CZ" dirty="0"/>
              <a:t> </a:t>
            </a:r>
            <a:r>
              <a:rPr lang="cs-CZ" dirty="0" err="1"/>
              <a:t>volor</a:t>
            </a:r>
            <a:r>
              <a:rPr lang="cs-CZ" dirty="0"/>
              <a:t> repro ex </a:t>
            </a:r>
            <a:r>
              <a:rPr lang="cs-CZ" dirty="0" err="1"/>
              <a:t>ent</a:t>
            </a:r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0E001AF1-2C3E-C7AB-AAE5-D3C62B57E9B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1F02BBF-F98A-4997-9373-57ED7EDBB5B8}" type="slidenum">
              <a:rPr lang="cs-CZ" smtClean="0"/>
              <a:pPr/>
              <a:t>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603296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6BFE34-C77B-4CD1-8844-1787F3758D7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35000" y="12619037"/>
            <a:ext cx="16127598" cy="576000"/>
          </a:xfrm>
        </p:spPr>
        <p:txBody>
          <a:bodyPr>
            <a:normAutofit fontScale="90000"/>
          </a:bodyPr>
          <a:lstStyle/>
          <a:p>
            <a:r>
              <a:rPr lang="cs-CZ" dirty="0"/>
              <a:t>Nadpis snímku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84B0D52-2BC9-B8A9-0C52-85C3D849E85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4"/>
            <a:r>
              <a:rPr lang="cs-CZ" dirty="0"/>
              <a:t>Podnadpis</a:t>
            </a:r>
          </a:p>
          <a:p>
            <a:pPr lvl="1"/>
            <a:r>
              <a:rPr lang="cs-CZ" dirty="0" err="1"/>
              <a:t>Quis</a:t>
            </a:r>
            <a:r>
              <a:rPr lang="cs-CZ" dirty="0"/>
              <a:t> </a:t>
            </a:r>
            <a:r>
              <a:rPr lang="cs-CZ" dirty="0" err="1"/>
              <a:t>inis</a:t>
            </a:r>
            <a:r>
              <a:rPr lang="cs-CZ" dirty="0"/>
              <a:t> </a:t>
            </a:r>
            <a:r>
              <a:rPr lang="cs-CZ" dirty="0" err="1"/>
              <a:t>arcimaios</a:t>
            </a:r>
            <a:r>
              <a:rPr lang="cs-CZ" dirty="0"/>
              <a:t> et as </a:t>
            </a:r>
            <a:r>
              <a:rPr lang="cs-CZ" dirty="0" err="1"/>
              <a:t>remque</a:t>
            </a:r>
            <a:endParaRPr lang="cs-CZ" dirty="0"/>
          </a:p>
          <a:p>
            <a:pPr lvl="1"/>
            <a:r>
              <a:rPr lang="cs-CZ" dirty="0" err="1"/>
              <a:t>Wse</a:t>
            </a:r>
            <a:r>
              <a:rPr lang="cs-CZ" dirty="0"/>
              <a:t> e </a:t>
            </a:r>
            <a:r>
              <a:rPr lang="cs-CZ" dirty="0" err="1"/>
              <a:t>ellandiciunt</a:t>
            </a:r>
            <a:endParaRPr lang="cs-CZ" dirty="0"/>
          </a:p>
          <a:p>
            <a:pPr lvl="4"/>
            <a:r>
              <a:rPr lang="cs-CZ" dirty="0"/>
              <a:t>Podnadpis</a:t>
            </a:r>
          </a:p>
          <a:p>
            <a:pPr lvl="1"/>
            <a:r>
              <a:rPr lang="cs-CZ" dirty="0" err="1"/>
              <a:t>Quis</a:t>
            </a:r>
            <a:r>
              <a:rPr lang="cs-CZ" dirty="0"/>
              <a:t> </a:t>
            </a:r>
            <a:r>
              <a:rPr lang="cs-CZ" dirty="0" err="1"/>
              <a:t>inis</a:t>
            </a:r>
            <a:r>
              <a:rPr lang="cs-CZ" dirty="0"/>
              <a:t> </a:t>
            </a:r>
            <a:r>
              <a:rPr lang="cs-CZ" dirty="0" err="1"/>
              <a:t>arcimaios</a:t>
            </a:r>
            <a:r>
              <a:rPr lang="cs-CZ" dirty="0"/>
              <a:t> et as </a:t>
            </a:r>
            <a:r>
              <a:rPr lang="cs-CZ" dirty="0" err="1"/>
              <a:t>remque</a:t>
            </a:r>
            <a:endParaRPr lang="cs-CZ" dirty="0"/>
          </a:p>
          <a:p>
            <a:pPr lvl="1"/>
            <a:r>
              <a:rPr lang="cs-CZ" dirty="0" err="1"/>
              <a:t>Wse</a:t>
            </a:r>
            <a:r>
              <a:rPr lang="cs-CZ" dirty="0"/>
              <a:t> e </a:t>
            </a:r>
            <a:r>
              <a:rPr lang="cs-CZ" dirty="0" err="1"/>
              <a:t>ellandiciunt</a:t>
            </a:r>
            <a:endParaRPr lang="cs-CZ" dirty="0"/>
          </a:p>
          <a:p>
            <a:pPr lvl="1"/>
            <a:r>
              <a:rPr lang="cs-CZ" dirty="0" err="1"/>
              <a:t>Eque</a:t>
            </a:r>
            <a:r>
              <a:rPr lang="cs-CZ" dirty="0"/>
              <a:t> </a:t>
            </a:r>
            <a:r>
              <a:rPr lang="cs-CZ" dirty="0" err="1"/>
              <a:t>debis</a:t>
            </a:r>
            <a:r>
              <a:rPr lang="cs-CZ" dirty="0"/>
              <a:t> </a:t>
            </a:r>
            <a:r>
              <a:rPr lang="cs-CZ" dirty="0" err="1"/>
              <a:t>sitia</a:t>
            </a:r>
            <a:r>
              <a:rPr lang="cs-CZ" dirty="0"/>
              <a:t> </a:t>
            </a:r>
            <a:r>
              <a:rPr lang="cs-CZ" dirty="0" err="1"/>
              <a:t>volor</a:t>
            </a:r>
            <a:r>
              <a:rPr lang="cs-CZ" dirty="0"/>
              <a:t> repro ex </a:t>
            </a:r>
            <a:r>
              <a:rPr lang="cs-CZ" dirty="0" err="1"/>
              <a:t>ent</a:t>
            </a:r>
            <a:endParaRPr lang="cs-CZ" dirty="0"/>
          </a:p>
          <a:p>
            <a:pPr lvl="4"/>
            <a:r>
              <a:rPr lang="cs-CZ" dirty="0" err="1"/>
              <a:t>Subtitle</a:t>
            </a:r>
            <a:endParaRPr lang="cs-CZ" dirty="0"/>
          </a:p>
          <a:p>
            <a:pPr lvl="1"/>
            <a:r>
              <a:rPr lang="cs-CZ" dirty="0" err="1"/>
              <a:t>Quis</a:t>
            </a:r>
            <a:r>
              <a:rPr lang="cs-CZ" dirty="0"/>
              <a:t> </a:t>
            </a:r>
            <a:r>
              <a:rPr lang="cs-CZ" dirty="0" err="1"/>
              <a:t>inis</a:t>
            </a:r>
            <a:r>
              <a:rPr lang="cs-CZ" dirty="0"/>
              <a:t> </a:t>
            </a:r>
            <a:r>
              <a:rPr lang="cs-CZ" dirty="0" err="1"/>
              <a:t>arcimaios</a:t>
            </a:r>
            <a:r>
              <a:rPr lang="cs-CZ" dirty="0"/>
              <a:t> et as </a:t>
            </a:r>
            <a:r>
              <a:rPr lang="cs-CZ" dirty="0" err="1"/>
              <a:t>remque</a:t>
            </a:r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79E4D70-8501-0312-B1BE-4A74600CC4D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1F02BBF-F98A-4997-9373-57ED7EDBB5B8}" type="slidenum">
              <a:rPr lang="cs-CZ" smtClean="0"/>
              <a:pPr/>
              <a:t>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11518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B1CF2356-6909-3844-AFF5-B70F11A2143E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20869274" y="12614348"/>
            <a:ext cx="2879725" cy="576000"/>
          </a:xfrm>
        </p:spPr>
        <p:txBody>
          <a:bodyPr/>
          <a:lstStyle/>
          <a:p>
            <a:fld id="{A1F02BBF-F98A-4997-9373-57ED7EDBB5B8}" type="slidenum">
              <a:rPr lang="cs-CZ" smtClean="0"/>
              <a:pPr/>
              <a:t>9</a:t>
            </a:fld>
            <a:endParaRPr lang="cs-CZ" dirty="0"/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031965EB-9FB7-B1EE-D158-DFAEEEBE095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256499" y="8297863"/>
            <a:ext cx="3492500" cy="3816350"/>
          </a:xfrm>
        </p:spPr>
        <p:txBody>
          <a:bodyPr/>
          <a:lstStyle/>
          <a:p>
            <a:r>
              <a:rPr lang="cs-CZ" dirty="0"/>
              <a:t>Titulek obrázku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1FF9DFE-21F4-E59B-0DEF-BEA1FFCFF0B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6332198" y="8297863"/>
            <a:ext cx="3492500" cy="3816350"/>
          </a:xfrm>
        </p:spPr>
        <p:txBody>
          <a:bodyPr/>
          <a:lstStyle/>
          <a:p>
            <a:r>
              <a:rPr lang="cs-CZ" dirty="0"/>
              <a:t>Titulek obrázku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C03D39D-D16F-274E-7AFA-810D918827F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2407902" y="8297863"/>
            <a:ext cx="3492500" cy="3816350"/>
          </a:xfrm>
        </p:spPr>
        <p:txBody>
          <a:bodyPr/>
          <a:lstStyle/>
          <a:p>
            <a:r>
              <a:rPr lang="cs-CZ" dirty="0"/>
              <a:t>Titulek obrázku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13BFDD1F-B1D7-4859-6C87-10CC0CC3BEE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483601" y="8297863"/>
            <a:ext cx="3492500" cy="3816350"/>
          </a:xfrm>
        </p:spPr>
        <p:txBody>
          <a:bodyPr/>
          <a:lstStyle/>
          <a:p>
            <a:r>
              <a:rPr lang="cs-CZ" dirty="0"/>
              <a:t>Titulek obrázku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C2E30D1B-8A2F-1F8A-7D4A-9045386E886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559301" y="8297863"/>
            <a:ext cx="3492500" cy="3816350"/>
          </a:xfrm>
        </p:spPr>
        <p:txBody>
          <a:bodyPr/>
          <a:lstStyle/>
          <a:p>
            <a:r>
              <a:rPr lang="cs-CZ" dirty="0"/>
              <a:t>Titulek obrázku</a:t>
            </a:r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AD956C57-24F4-C865-4C81-6CEE5E2068D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5000" y="8297863"/>
            <a:ext cx="3492500" cy="3816350"/>
          </a:xfrm>
        </p:spPr>
        <p:txBody>
          <a:bodyPr/>
          <a:lstStyle/>
          <a:p>
            <a:r>
              <a:rPr lang="cs-CZ" dirty="0"/>
              <a:t>Titulek obrázku</a:t>
            </a:r>
          </a:p>
        </p:txBody>
      </p:sp>
      <p:pic>
        <p:nvPicPr>
          <p:cNvPr id="21" name="Zástupný symbol obrázku 15" descr="Obsah obrázku venku, větrný mlýn, generátor, zařízení&#10;&#10;Popis byl vytvořen automaticky">
            <a:extLst>
              <a:ext uri="{FF2B5EF4-FFF2-40B4-BE49-F238E27FC236}">
                <a16:creationId xmlns:a16="http://schemas.microsoft.com/office/drawing/2014/main" id="{3A61CE6E-5EF0-9E4B-9A22-A4D8EB599BF0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256501" y="3870325"/>
            <a:ext cx="3492500" cy="4032250"/>
          </a:xfrm>
        </p:spPr>
      </p:pic>
      <p:pic>
        <p:nvPicPr>
          <p:cNvPr id="20" name="Zástupný symbol obrázku 15" descr="Obsah obrázku venku, větrný mlýn, generátor, zařízení&#10;&#10;Popis byl vytvořen automaticky">
            <a:extLst>
              <a:ext uri="{FF2B5EF4-FFF2-40B4-BE49-F238E27FC236}">
                <a16:creationId xmlns:a16="http://schemas.microsoft.com/office/drawing/2014/main" id="{920AC256-D673-E7B3-C98F-5C753BEE37A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332201" y="3870325"/>
            <a:ext cx="3492500" cy="4032250"/>
          </a:xfrm>
        </p:spPr>
      </p:pic>
      <p:pic>
        <p:nvPicPr>
          <p:cNvPr id="19" name="Zástupný symbol obrázku 15" descr="Obsah obrázku venku, větrný mlýn, generátor, zařízení&#10;&#10;Popis byl vytvořen automaticky">
            <a:extLst>
              <a:ext uri="{FF2B5EF4-FFF2-40B4-BE49-F238E27FC236}">
                <a16:creationId xmlns:a16="http://schemas.microsoft.com/office/drawing/2014/main" id="{E39664AE-F57E-DBDD-BBDB-E87A8C8F396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407901" y="3870325"/>
            <a:ext cx="3492500" cy="4032250"/>
          </a:xfrm>
        </p:spPr>
      </p:pic>
      <p:pic>
        <p:nvPicPr>
          <p:cNvPr id="18" name="Zástupný symbol obrázku 15" descr="Obsah obrázku venku, větrný mlýn, generátor, zařízení&#10;&#10;Popis byl vytvořen automaticky">
            <a:extLst>
              <a:ext uri="{FF2B5EF4-FFF2-40B4-BE49-F238E27FC236}">
                <a16:creationId xmlns:a16="http://schemas.microsoft.com/office/drawing/2014/main" id="{A0C96BD6-E621-2AEB-FE59-1E901AFF86B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83601" y="3870325"/>
            <a:ext cx="3492500" cy="4032250"/>
          </a:xfrm>
        </p:spPr>
      </p:pic>
      <p:pic>
        <p:nvPicPr>
          <p:cNvPr id="17" name="Zástupný symbol obrázku 15" descr="Obsah obrázku venku, větrný mlýn, generátor, zařízení&#10;&#10;Popis byl vytvořen automaticky">
            <a:extLst>
              <a:ext uri="{FF2B5EF4-FFF2-40B4-BE49-F238E27FC236}">
                <a16:creationId xmlns:a16="http://schemas.microsoft.com/office/drawing/2014/main" id="{D7C22BE5-1D05-EA5D-05E6-32CCAAB56C6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59301" y="3870326"/>
            <a:ext cx="3492500" cy="4032250"/>
          </a:xfrm>
        </p:spPr>
      </p:pic>
      <p:pic>
        <p:nvPicPr>
          <p:cNvPr id="16" name="Zástupný symbol obrázku 15" descr="Obsah obrázku venku, větrný mlýn, generátor, zařízení&#10;&#10;Popis byl vytvořen automaticky">
            <a:extLst>
              <a:ext uri="{FF2B5EF4-FFF2-40B4-BE49-F238E27FC236}">
                <a16:creationId xmlns:a16="http://schemas.microsoft.com/office/drawing/2014/main" id="{1B84602E-8D49-1A36-7C2E-5688FEA0083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01" y="3870326"/>
            <a:ext cx="3492500" cy="4032250"/>
          </a:xfrm>
        </p:spPr>
      </p:pic>
    </p:spTree>
    <p:extLst>
      <p:ext uri="{BB962C8B-B14F-4D97-AF65-F5344CB8AC3E}">
        <p14:creationId xmlns:p14="http://schemas.microsoft.com/office/powerpoint/2010/main" val="20770286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FBEE5175-5CD0-B6BD-15AB-BA4C952DFEC0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lvl="4"/>
            <a:r>
              <a:rPr lang="cs-CZ" dirty="0"/>
              <a:t>Titulek</a:t>
            </a:r>
          </a:p>
          <a:p>
            <a:r>
              <a:rPr lang="cs-CZ" dirty="0"/>
              <a:t>Et qui </a:t>
            </a:r>
            <a:r>
              <a:rPr lang="cs-CZ" dirty="0" err="1"/>
              <a:t>dolento</a:t>
            </a:r>
            <a:r>
              <a:rPr lang="cs-CZ" dirty="0"/>
              <a:t> </a:t>
            </a:r>
            <a:r>
              <a:rPr lang="cs-CZ" dirty="0" err="1"/>
              <a:t>tasitaspedi</a:t>
            </a:r>
            <a:r>
              <a:rPr lang="cs-CZ" dirty="0"/>
              <a:t> in </a:t>
            </a:r>
            <a:r>
              <a:rPr lang="cs-CZ" dirty="0" err="1"/>
              <a:t>eat</a:t>
            </a:r>
            <a:r>
              <a:rPr lang="cs-CZ" dirty="0"/>
              <a:t>. </a:t>
            </a:r>
            <a:r>
              <a:rPr lang="cs-CZ" dirty="0" err="1"/>
              <a:t>Eces</a:t>
            </a:r>
            <a:r>
              <a:rPr lang="cs-CZ" dirty="0"/>
              <a:t> min </a:t>
            </a:r>
            <a:r>
              <a:rPr lang="cs-CZ" dirty="0" err="1"/>
              <a:t>parum</a:t>
            </a:r>
            <a:r>
              <a:rPr lang="cs-CZ" dirty="0"/>
              <a:t> </a:t>
            </a:r>
            <a:r>
              <a:rPr lang="cs-CZ" dirty="0" err="1"/>
              <a:t>ipsum</a:t>
            </a:r>
            <a:r>
              <a:rPr lang="cs-CZ" dirty="0"/>
              <a:t> ex </a:t>
            </a:r>
            <a:r>
              <a:rPr lang="cs-CZ" dirty="0" err="1"/>
              <a:t>exceriasint</a:t>
            </a:r>
            <a:r>
              <a:rPr lang="cs-CZ" dirty="0"/>
              <a:t> </a:t>
            </a:r>
            <a:r>
              <a:rPr lang="cs-CZ" dirty="0" err="1"/>
              <a:t>prenima</a:t>
            </a:r>
            <a:r>
              <a:rPr lang="cs-CZ" dirty="0"/>
              <a:t> </a:t>
            </a:r>
            <a:r>
              <a:rPr lang="cs-CZ" dirty="0" err="1"/>
              <a:t>ximus</a:t>
            </a:r>
            <a:r>
              <a:rPr lang="cs-CZ" dirty="0"/>
              <a:t>, </a:t>
            </a:r>
            <a:r>
              <a:rPr lang="cs-CZ" dirty="0" err="1"/>
              <a:t>sa</a:t>
            </a:r>
            <a:r>
              <a:rPr lang="cs-CZ" dirty="0"/>
              <a:t> </a:t>
            </a:r>
            <a:r>
              <a:rPr lang="cs-CZ" dirty="0" err="1"/>
              <a:t>ipsa</a:t>
            </a:r>
            <a:r>
              <a:rPr lang="cs-CZ" dirty="0"/>
              <a:t> </a:t>
            </a:r>
            <a:r>
              <a:rPr lang="cs-CZ" dirty="0" err="1"/>
              <a:t>volorro</a:t>
            </a:r>
            <a:r>
              <a:rPr lang="cs-CZ" dirty="0"/>
              <a:t> et </a:t>
            </a:r>
            <a:r>
              <a:rPr lang="cs-CZ" dirty="0" err="1"/>
              <a:t>apiti</a:t>
            </a:r>
            <a:r>
              <a:rPr lang="cs-CZ" dirty="0"/>
              <a:t> aut </a:t>
            </a:r>
            <a:r>
              <a:rPr lang="cs-CZ" dirty="0" err="1"/>
              <a:t>unt</a:t>
            </a:r>
            <a:r>
              <a:rPr lang="cs-CZ" dirty="0"/>
              <a:t>, </a:t>
            </a:r>
            <a:r>
              <a:rPr lang="cs-CZ" dirty="0" err="1"/>
              <a:t>consequi</a:t>
            </a:r>
            <a:r>
              <a:rPr lang="cs-CZ" dirty="0"/>
              <a:t> </a:t>
            </a:r>
            <a:r>
              <a:rPr lang="cs-CZ" dirty="0" err="1"/>
              <a:t>dolut</a:t>
            </a:r>
            <a:r>
              <a:rPr lang="cs-CZ" dirty="0"/>
              <a:t> </a:t>
            </a:r>
            <a:r>
              <a:rPr lang="cs-CZ" dirty="0" err="1"/>
              <a:t>hiciis</a:t>
            </a:r>
            <a:r>
              <a:rPr lang="cs-CZ" dirty="0"/>
              <a:t> </a:t>
            </a:r>
            <a:r>
              <a:rPr lang="cs-CZ" dirty="0" err="1"/>
              <a:t>esequam</a:t>
            </a:r>
            <a:r>
              <a:rPr lang="cs-CZ" dirty="0"/>
              <a:t> </a:t>
            </a:r>
            <a:r>
              <a:rPr lang="cs-CZ" dirty="0" err="1"/>
              <a:t>facimus</a:t>
            </a:r>
            <a:r>
              <a:rPr lang="cs-CZ" dirty="0"/>
              <a:t> </a:t>
            </a:r>
            <a:r>
              <a:rPr lang="cs-CZ" dirty="0" err="1"/>
              <a:t>andicipsa</a:t>
            </a:r>
            <a:r>
              <a:rPr lang="cs-CZ" dirty="0"/>
              <a:t> </a:t>
            </a:r>
            <a:r>
              <a:rPr lang="cs-CZ" dirty="0" err="1"/>
              <a:t>quaepelitem</a:t>
            </a:r>
            <a:r>
              <a:rPr lang="cs-CZ" dirty="0"/>
              <a:t> </a:t>
            </a:r>
            <a:r>
              <a:rPr lang="cs-CZ" dirty="0" err="1"/>
              <a:t>voloritist</a:t>
            </a:r>
            <a:r>
              <a:rPr lang="cs-CZ" dirty="0"/>
              <a:t>, to </a:t>
            </a:r>
            <a:r>
              <a:rPr lang="cs-CZ" dirty="0" err="1"/>
              <a:t>eaqui</a:t>
            </a:r>
            <a:r>
              <a:rPr lang="cs-CZ" dirty="0"/>
              <a:t> </a:t>
            </a:r>
            <a:r>
              <a:rPr lang="cs-CZ" dirty="0" err="1"/>
              <a:t>perferi</a:t>
            </a:r>
            <a:r>
              <a:rPr lang="cs-CZ" dirty="0"/>
              <a:t>.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83BC1B36-455B-01B0-9B76-0F81424F6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Eces</a:t>
            </a:r>
            <a:r>
              <a:rPr lang="cs-CZ" dirty="0"/>
              <a:t> min </a:t>
            </a:r>
            <a:r>
              <a:rPr lang="cs-CZ" dirty="0" err="1"/>
              <a:t>parum</a:t>
            </a:r>
            <a:r>
              <a:rPr lang="cs-CZ" dirty="0"/>
              <a:t> </a:t>
            </a:r>
            <a:r>
              <a:rPr lang="cs-CZ" dirty="0" err="1"/>
              <a:t>ipsum</a:t>
            </a:r>
            <a:r>
              <a:rPr lang="cs-CZ" dirty="0"/>
              <a:t> ex </a:t>
            </a:r>
            <a:r>
              <a:rPr lang="cs-CZ" dirty="0" err="1"/>
              <a:t>exceriasint</a:t>
            </a:r>
            <a:r>
              <a:rPr lang="cs-CZ" dirty="0"/>
              <a:t> </a:t>
            </a:r>
            <a:r>
              <a:rPr lang="cs-CZ" dirty="0" err="1"/>
              <a:t>prenima</a:t>
            </a:r>
            <a:r>
              <a:rPr lang="cs-CZ" dirty="0"/>
              <a:t> </a:t>
            </a:r>
            <a:r>
              <a:rPr lang="cs-CZ" dirty="0" err="1"/>
              <a:t>ximus</a:t>
            </a:r>
            <a:r>
              <a:rPr lang="cs-CZ" dirty="0"/>
              <a:t>, </a:t>
            </a:r>
            <a:r>
              <a:rPr lang="cs-CZ" dirty="0" err="1"/>
              <a:t>sa</a:t>
            </a:r>
            <a:r>
              <a:rPr lang="cs-CZ" dirty="0"/>
              <a:t> </a:t>
            </a:r>
            <a:r>
              <a:rPr lang="cs-CZ" dirty="0" err="1"/>
              <a:t>ipsa</a:t>
            </a:r>
            <a:r>
              <a:rPr lang="cs-CZ" dirty="0"/>
              <a:t> </a:t>
            </a:r>
            <a:r>
              <a:rPr lang="cs-CZ" dirty="0" err="1"/>
              <a:t>volorro</a:t>
            </a:r>
            <a:r>
              <a:rPr lang="cs-CZ" dirty="0"/>
              <a:t> et </a:t>
            </a:r>
            <a:r>
              <a:rPr lang="cs-CZ" dirty="0" err="1"/>
              <a:t>apiti</a:t>
            </a:r>
            <a:r>
              <a:rPr lang="cs-CZ" dirty="0"/>
              <a:t> aut </a:t>
            </a:r>
            <a:r>
              <a:rPr lang="cs-CZ" dirty="0" err="1"/>
              <a:t>unt</a:t>
            </a:r>
            <a:r>
              <a:rPr lang="cs-CZ" dirty="0"/>
              <a:t>, </a:t>
            </a:r>
            <a:r>
              <a:rPr lang="cs-CZ" dirty="0" err="1"/>
              <a:t>consequi</a:t>
            </a:r>
            <a:r>
              <a:rPr lang="cs-CZ" dirty="0"/>
              <a:t> </a:t>
            </a:r>
            <a:r>
              <a:rPr lang="cs-CZ" dirty="0" err="1"/>
              <a:t>dolut</a:t>
            </a:r>
            <a:r>
              <a:rPr lang="cs-CZ" dirty="0"/>
              <a:t> </a:t>
            </a:r>
            <a:r>
              <a:rPr lang="cs-CZ" dirty="0" err="1"/>
              <a:t>hiciis</a:t>
            </a:r>
            <a:r>
              <a:rPr lang="cs-CZ" dirty="0"/>
              <a:t> </a:t>
            </a:r>
            <a:r>
              <a:rPr lang="cs-CZ" dirty="0" err="1"/>
              <a:t>esequam</a:t>
            </a:r>
            <a:r>
              <a:rPr lang="cs-CZ" dirty="0"/>
              <a:t>. </a:t>
            </a:r>
            <a:r>
              <a:rPr lang="cs-CZ" dirty="0" err="1"/>
              <a:t>facimus</a:t>
            </a:r>
            <a:r>
              <a:rPr lang="cs-CZ" dirty="0"/>
              <a:t> </a:t>
            </a:r>
            <a:r>
              <a:rPr lang="cs-CZ" dirty="0" err="1"/>
              <a:t>andicipsa</a:t>
            </a:r>
            <a:r>
              <a:rPr lang="cs-CZ" dirty="0"/>
              <a:t> </a:t>
            </a:r>
            <a:r>
              <a:rPr lang="cs-CZ" dirty="0" err="1"/>
              <a:t>quaepelitem</a:t>
            </a:r>
            <a:r>
              <a:rPr lang="cs-CZ" dirty="0"/>
              <a:t> </a:t>
            </a:r>
            <a:r>
              <a:rPr lang="cs-CZ" dirty="0" err="1"/>
              <a:t>voloritist</a:t>
            </a:r>
            <a:endParaRPr lang="cs-CZ" dirty="0"/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E02DA39E-0CF0-D9CF-2F9C-E37D21B1C24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1F02BBF-F98A-4997-9373-57ED7EDBB5B8}" type="slidenum">
              <a:rPr lang="cs-CZ" smtClean="0"/>
              <a:pPr/>
              <a:t>10</a:t>
            </a:fld>
            <a:endParaRPr lang="cs-CZ" dirty="0"/>
          </a:p>
        </p:txBody>
      </p:sp>
      <p:pic>
        <p:nvPicPr>
          <p:cNvPr id="11" name="Zástupný symbol obrázku 10" descr="Obsah obrázku venku, budova, byt, okno&#10;&#10;Popis byl vytvořen automaticky">
            <a:extLst>
              <a:ext uri="{FF2B5EF4-FFF2-40B4-BE49-F238E27FC236}">
                <a16:creationId xmlns:a16="http://schemas.microsoft.com/office/drawing/2014/main" id="{B1E5475C-8B57-FAE8-EE53-856E1E89E36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72" t="25282" r="672" b="24650"/>
          <a:stretch/>
        </p:blipFill>
        <p:spPr>
          <a:xfrm>
            <a:off x="8229600" y="2644775"/>
            <a:ext cx="11341100" cy="8534400"/>
          </a:xfrm>
        </p:spPr>
      </p:pic>
    </p:spTree>
    <p:extLst>
      <p:ext uri="{BB962C8B-B14F-4D97-AF65-F5344CB8AC3E}">
        <p14:creationId xmlns:p14="http://schemas.microsoft.com/office/powerpoint/2010/main" val="1220824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96FFD8BA-ACB7-04A5-5BE1-C01595584C1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1F02BBF-F98A-4997-9373-57ED7EDBB5B8}" type="slidenum">
              <a:rPr lang="cs-CZ" smtClean="0"/>
              <a:pPr/>
              <a:t>11</a:t>
            </a:fld>
            <a:endParaRPr lang="cs-CZ" dirty="0"/>
          </a:p>
        </p:txBody>
      </p:sp>
      <p:pic>
        <p:nvPicPr>
          <p:cNvPr id="7" name="Zástupný symbol obrázku 6" descr="Obsah obrázku Letecké snímkování, Urbánní design, Pohled z ptačí perspektivy, ve vzduchu&#10;&#10;Popis byl vytvořen automaticky">
            <a:extLst>
              <a:ext uri="{FF2B5EF4-FFF2-40B4-BE49-F238E27FC236}">
                <a16:creationId xmlns:a16="http://schemas.microsoft.com/office/drawing/2014/main" id="{A0BC28B6-B14A-AB4C-E16E-18436A09D96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32" b="1713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8351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1D488B-0A51-C0F6-DC0C-D93881359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Nadpis kapitoly</a:t>
            </a:r>
          </a:p>
        </p:txBody>
      </p:sp>
    </p:spTree>
    <p:extLst>
      <p:ext uri="{BB962C8B-B14F-4D97-AF65-F5344CB8AC3E}">
        <p14:creationId xmlns:p14="http://schemas.microsoft.com/office/powerpoint/2010/main" val="2957226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3A80BF34-6A71-D417-9AC7-2242D84803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407899" y="2644775"/>
            <a:ext cx="11341099" cy="8426450"/>
          </a:xfrm>
        </p:spPr>
        <p:txBody>
          <a:bodyPr>
            <a:normAutofit/>
          </a:bodyPr>
          <a:lstStyle/>
          <a:p>
            <a:r>
              <a:rPr lang="cs-CZ" dirty="0" err="1"/>
              <a:t>Harchic</a:t>
            </a:r>
            <a:r>
              <a:rPr lang="cs-CZ" dirty="0"/>
              <a:t> tem </a:t>
            </a:r>
            <a:r>
              <a:rPr lang="cs-CZ" dirty="0" err="1"/>
              <a:t>ellor</a:t>
            </a:r>
            <a:r>
              <a:rPr lang="cs-CZ" dirty="0"/>
              <a:t> </a:t>
            </a:r>
            <a:r>
              <a:rPr lang="cs-CZ" dirty="0" err="1"/>
              <a:t>maximpos</a:t>
            </a:r>
            <a:r>
              <a:rPr lang="cs-CZ" dirty="0"/>
              <a:t> aut </a:t>
            </a:r>
            <a:r>
              <a:rPr lang="cs-CZ" dirty="0" err="1"/>
              <a:t>asperiasi</a:t>
            </a:r>
            <a:r>
              <a:rPr lang="cs-CZ" dirty="0"/>
              <a:t> in </a:t>
            </a:r>
            <a:r>
              <a:rPr lang="cs-CZ" dirty="0" err="1"/>
              <a:t>por</a:t>
            </a:r>
            <a:r>
              <a:rPr lang="cs-CZ" dirty="0"/>
              <a:t> a </a:t>
            </a:r>
            <a:r>
              <a:rPr lang="cs-CZ" dirty="0" err="1"/>
              <a:t>que</a:t>
            </a:r>
            <a:r>
              <a:rPr lang="cs-CZ" dirty="0"/>
              <a:t> </a:t>
            </a:r>
            <a:r>
              <a:rPr lang="cs-CZ" dirty="0" err="1"/>
              <a:t>ipis</a:t>
            </a:r>
            <a:r>
              <a:rPr lang="cs-CZ" dirty="0"/>
              <a:t> </a:t>
            </a:r>
            <a:r>
              <a:rPr lang="cs-CZ" dirty="0" err="1"/>
              <a:t>ipsae</a:t>
            </a:r>
            <a:r>
              <a:rPr lang="cs-CZ" dirty="0"/>
              <a:t> </a:t>
            </a:r>
            <a:r>
              <a:rPr lang="cs-CZ" dirty="0" err="1"/>
              <a:t>autat</a:t>
            </a:r>
            <a:r>
              <a:rPr lang="cs-CZ" dirty="0"/>
              <a:t> </a:t>
            </a:r>
            <a:r>
              <a:rPr lang="cs-CZ" dirty="0" err="1"/>
              <a:t>evel</a:t>
            </a:r>
            <a:r>
              <a:rPr lang="cs-CZ" dirty="0"/>
              <a:t> id </a:t>
            </a:r>
            <a:r>
              <a:rPr lang="cs-CZ" dirty="0" err="1"/>
              <a:t>maximendus</a:t>
            </a:r>
            <a:r>
              <a:rPr lang="cs-CZ" dirty="0"/>
              <a:t> </a:t>
            </a:r>
            <a:r>
              <a:rPr lang="cs-CZ" dirty="0" err="1"/>
              <a:t>porem</a:t>
            </a:r>
            <a:r>
              <a:rPr lang="cs-CZ" dirty="0"/>
              <a:t> de </a:t>
            </a:r>
            <a:r>
              <a:rPr lang="cs-CZ" dirty="0" err="1"/>
              <a:t>que</a:t>
            </a:r>
            <a:r>
              <a:rPr lang="cs-CZ" dirty="0"/>
              <a:t> </a:t>
            </a:r>
            <a:r>
              <a:rPr lang="cs-CZ" dirty="0" err="1"/>
              <a:t>nient</a:t>
            </a:r>
            <a:r>
              <a:rPr lang="cs-CZ" dirty="0"/>
              <a:t> </a:t>
            </a:r>
            <a:r>
              <a:rPr lang="cs-CZ" dirty="0" err="1"/>
              <a:t>estiorehent</a:t>
            </a:r>
            <a:r>
              <a:rPr lang="cs-CZ" dirty="0"/>
              <a:t> aut autem </a:t>
            </a:r>
            <a:r>
              <a:rPr lang="cs-CZ" dirty="0" err="1"/>
              <a:t>que</a:t>
            </a:r>
            <a:r>
              <a:rPr lang="cs-CZ" dirty="0"/>
              <a:t> </a:t>
            </a:r>
            <a:r>
              <a:rPr lang="cs-CZ" dirty="0" err="1"/>
              <a:t>quidem</a:t>
            </a:r>
            <a:r>
              <a:rPr lang="cs-CZ" dirty="0"/>
              <a:t> </a:t>
            </a:r>
            <a:r>
              <a:rPr lang="cs-CZ" dirty="0" err="1"/>
              <a:t>cupta</a:t>
            </a:r>
            <a:r>
              <a:rPr lang="cs-CZ" dirty="0"/>
              <a:t> </a:t>
            </a:r>
            <a:r>
              <a:rPr lang="cs-CZ" dirty="0" err="1"/>
              <a:t>simagni</a:t>
            </a:r>
            <a:r>
              <a:rPr lang="cs-CZ" dirty="0"/>
              <a:t> beate </a:t>
            </a:r>
            <a:r>
              <a:rPr lang="cs-CZ" dirty="0" err="1"/>
              <a:t>eos</a:t>
            </a:r>
            <a:r>
              <a:rPr lang="cs-CZ" dirty="0"/>
              <a:t> </a:t>
            </a:r>
            <a:r>
              <a:rPr lang="cs-CZ" dirty="0" err="1"/>
              <a:t>dunt</a:t>
            </a:r>
            <a:r>
              <a:rPr lang="cs-CZ" dirty="0"/>
              <a:t> </a:t>
            </a:r>
            <a:r>
              <a:rPr lang="cs-CZ" dirty="0" err="1"/>
              <a:t>doloruntum</a:t>
            </a:r>
            <a:r>
              <a:rPr lang="cs-CZ" dirty="0"/>
              <a:t> </a:t>
            </a:r>
            <a:r>
              <a:rPr lang="cs-CZ" dirty="0" err="1"/>
              <a:t>que</a:t>
            </a:r>
            <a:r>
              <a:rPr lang="cs-CZ" dirty="0"/>
              <a:t> </a:t>
            </a:r>
            <a:r>
              <a:rPr lang="cs-CZ" dirty="0" err="1"/>
              <a:t>voloria</a:t>
            </a:r>
            <a:r>
              <a:rPr lang="cs-CZ" dirty="0"/>
              <a:t> </a:t>
            </a:r>
            <a:r>
              <a:rPr lang="cs-CZ" dirty="0" err="1"/>
              <a:t>nus</a:t>
            </a:r>
            <a:r>
              <a:rPr lang="cs-CZ" dirty="0"/>
              <a:t> as </a:t>
            </a:r>
            <a:r>
              <a:rPr lang="cs-CZ" dirty="0" err="1"/>
              <a:t>nonsequiam</a:t>
            </a:r>
            <a:r>
              <a:rPr lang="cs-CZ" dirty="0"/>
              <a:t>, </a:t>
            </a:r>
            <a:r>
              <a:rPr lang="cs-CZ" dirty="0" err="1"/>
              <a:t>simus</a:t>
            </a:r>
            <a:r>
              <a:rPr lang="cs-CZ" dirty="0"/>
              <a:t> </a:t>
            </a:r>
            <a:r>
              <a:rPr lang="cs-CZ" dirty="0" err="1"/>
              <a:t>moluptur</a:t>
            </a:r>
            <a:r>
              <a:rPr lang="cs-CZ" dirty="0"/>
              <a:t> </a:t>
            </a:r>
            <a:r>
              <a:rPr lang="cs-CZ" dirty="0" err="1"/>
              <a:t>sequam</a:t>
            </a:r>
            <a:r>
              <a:rPr lang="cs-CZ" dirty="0"/>
              <a:t>, </a:t>
            </a:r>
            <a:r>
              <a:rPr lang="cs-CZ" dirty="0" err="1"/>
              <a:t>sam</a:t>
            </a:r>
            <a:r>
              <a:rPr lang="cs-CZ" dirty="0"/>
              <a:t> </a:t>
            </a:r>
            <a:r>
              <a:rPr lang="cs-CZ" dirty="0" err="1"/>
              <a:t>eatur</a:t>
            </a:r>
            <a:r>
              <a:rPr lang="cs-CZ" dirty="0"/>
              <a:t> ad </a:t>
            </a:r>
            <a:r>
              <a:rPr lang="cs-CZ" dirty="0" err="1"/>
              <a:t>molupta</a:t>
            </a:r>
            <a:r>
              <a:rPr lang="cs-CZ" dirty="0"/>
              <a:t> </a:t>
            </a:r>
            <a:r>
              <a:rPr lang="cs-CZ" dirty="0" err="1"/>
              <a:t>vendani</a:t>
            </a:r>
            <a:r>
              <a:rPr lang="cs-CZ" dirty="0"/>
              <a:t> </a:t>
            </a:r>
            <a:r>
              <a:rPr lang="cs-CZ" dirty="0" err="1"/>
              <a:t>etusciam</a:t>
            </a:r>
            <a:r>
              <a:rPr lang="cs-CZ" dirty="0"/>
              <a:t> volum </a:t>
            </a:r>
            <a:r>
              <a:rPr lang="cs-CZ" dirty="0" err="1"/>
              <a:t>est</a:t>
            </a:r>
            <a:r>
              <a:rPr lang="cs-CZ" dirty="0"/>
              <a:t> res </a:t>
            </a:r>
            <a:r>
              <a:rPr lang="cs-CZ" dirty="0" err="1"/>
              <a:t>dollor</a:t>
            </a:r>
            <a:r>
              <a:rPr lang="cs-CZ" dirty="0"/>
              <a:t> aut </a:t>
            </a:r>
            <a:r>
              <a:rPr lang="cs-CZ" dirty="0" err="1"/>
              <a:t>fugit</a:t>
            </a:r>
            <a:r>
              <a:rPr lang="cs-CZ" dirty="0"/>
              <a:t> </a:t>
            </a:r>
            <a:r>
              <a:rPr lang="cs-CZ" dirty="0" err="1"/>
              <a:t>ea</a:t>
            </a:r>
            <a:r>
              <a:rPr lang="cs-CZ" dirty="0"/>
              <a:t> </a:t>
            </a:r>
            <a:r>
              <a:rPr lang="cs-CZ" dirty="0" err="1"/>
              <a:t>dolupta</a:t>
            </a:r>
            <a:r>
              <a:rPr lang="cs-CZ" dirty="0"/>
              <a:t> </a:t>
            </a:r>
            <a:r>
              <a:rPr lang="cs-CZ" dirty="0" err="1"/>
              <a:t>sinctis</a:t>
            </a:r>
            <a:r>
              <a:rPr lang="cs-CZ" dirty="0"/>
              <a:t> </a:t>
            </a:r>
            <a:r>
              <a:rPr lang="cs-CZ" dirty="0" err="1"/>
              <a:t>eumentiis</a:t>
            </a:r>
            <a:r>
              <a:rPr lang="cs-CZ" dirty="0"/>
              <a:t> </a:t>
            </a:r>
            <a:r>
              <a:rPr lang="cs-CZ" dirty="0" err="1"/>
              <a:t>solorest</a:t>
            </a:r>
            <a:r>
              <a:rPr lang="cs-CZ" dirty="0"/>
              <a:t> as </a:t>
            </a:r>
            <a:r>
              <a:rPr lang="cs-CZ" dirty="0" err="1"/>
              <a:t>volorio</a:t>
            </a:r>
            <a:r>
              <a:rPr lang="cs-CZ" dirty="0"/>
              <a:t> </a:t>
            </a:r>
            <a:r>
              <a:rPr lang="cs-CZ" dirty="0" err="1"/>
              <a:t>rporesed</a:t>
            </a:r>
            <a:r>
              <a:rPr lang="cs-CZ" dirty="0"/>
              <a:t> </a:t>
            </a:r>
            <a:r>
              <a:rPr lang="cs-CZ" dirty="0" err="1"/>
              <a:t>modite</a:t>
            </a:r>
            <a:r>
              <a:rPr lang="cs-CZ" dirty="0"/>
              <a:t> </a:t>
            </a:r>
            <a:r>
              <a:rPr lang="cs-CZ" dirty="0" err="1"/>
              <a:t>doluptas</a:t>
            </a:r>
            <a:r>
              <a:rPr lang="cs-CZ" dirty="0"/>
              <a:t> </a:t>
            </a:r>
            <a:r>
              <a:rPr lang="cs-CZ" dirty="0" err="1"/>
              <a:t>aspieniendis</a:t>
            </a:r>
            <a:r>
              <a:rPr lang="cs-CZ" dirty="0"/>
              <a:t> </a:t>
            </a:r>
            <a:r>
              <a:rPr lang="cs-CZ" dirty="0" err="1"/>
              <a:t>debis</a:t>
            </a:r>
            <a:r>
              <a:rPr lang="cs-CZ" dirty="0"/>
              <a:t> </a:t>
            </a:r>
            <a:r>
              <a:rPr lang="cs-CZ" dirty="0" err="1"/>
              <a:t>saped</a:t>
            </a:r>
            <a:r>
              <a:rPr lang="cs-CZ" dirty="0"/>
              <a:t> </a:t>
            </a:r>
            <a:r>
              <a:rPr lang="cs-CZ" dirty="0" err="1"/>
              <a:t>eaturia</a:t>
            </a:r>
            <a:r>
              <a:rPr lang="cs-CZ" dirty="0"/>
              <a:t> </a:t>
            </a:r>
            <a:r>
              <a:rPr lang="cs-CZ" dirty="0" err="1"/>
              <a:t>estrumquia</a:t>
            </a:r>
            <a:r>
              <a:rPr lang="cs-CZ" dirty="0"/>
              <a:t> </a:t>
            </a:r>
            <a:r>
              <a:rPr lang="cs-CZ" dirty="0" err="1"/>
              <a:t>sint</a:t>
            </a:r>
            <a:r>
              <a:rPr lang="cs-CZ" dirty="0"/>
              <a:t> la </a:t>
            </a:r>
            <a:r>
              <a:rPr lang="cs-CZ" dirty="0" err="1"/>
              <a:t>sinverae</a:t>
            </a:r>
            <a:r>
              <a:rPr lang="cs-CZ" dirty="0"/>
              <a:t> </a:t>
            </a:r>
            <a:r>
              <a:rPr lang="cs-CZ" dirty="0" err="1"/>
              <a:t>labo</a:t>
            </a:r>
            <a:r>
              <a:rPr lang="cs-CZ" dirty="0"/>
              <a:t>.</a:t>
            </a:r>
          </a:p>
          <a:p>
            <a:endParaRPr lang="cs-CZ" dirty="0"/>
          </a:p>
          <a:p>
            <a:r>
              <a:rPr lang="cs-CZ" dirty="0"/>
              <a:t>Ur, sum </a:t>
            </a:r>
            <a:r>
              <a:rPr lang="cs-CZ" dirty="0" err="1"/>
              <a:t>fugiaec</a:t>
            </a:r>
            <a:r>
              <a:rPr lang="cs-CZ" dirty="0"/>
              <a:t> </a:t>
            </a:r>
            <a:r>
              <a:rPr lang="cs-CZ" dirty="0" err="1"/>
              <a:t>ulparum</a:t>
            </a:r>
            <a:r>
              <a:rPr lang="cs-CZ" dirty="0"/>
              <a:t> </a:t>
            </a:r>
            <a:r>
              <a:rPr lang="cs-CZ" dirty="0" err="1"/>
              <a:t>harior</a:t>
            </a:r>
            <a:r>
              <a:rPr lang="cs-CZ" dirty="0"/>
              <a:t> </a:t>
            </a:r>
            <a:r>
              <a:rPr lang="cs-CZ" dirty="0" err="1"/>
              <a:t>maiorit</a:t>
            </a:r>
            <a:r>
              <a:rPr lang="cs-CZ" dirty="0"/>
              <a:t> </a:t>
            </a:r>
            <a:r>
              <a:rPr lang="cs-CZ" dirty="0" err="1"/>
              <a:t>verumqu</a:t>
            </a:r>
            <a:r>
              <a:rPr lang="cs-CZ" dirty="0"/>
              <a:t> </a:t>
            </a:r>
            <a:r>
              <a:rPr lang="cs-CZ" dirty="0" err="1"/>
              <a:t>ideles</a:t>
            </a:r>
            <a:r>
              <a:rPr lang="cs-CZ" dirty="0"/>
              <a:t> </a:t>
            </a:r>
            <a:r>
              <a:rPr lang="cs-CZ" dirty="0" err="1"/>
              <a:t>pa</a:t>
            </a:r>
            <a:r>
              <a:rPr lang="cs-CZ" dirty="0"/>
              <a:t> </a:t>
            </a:r>
            <a:r>
              <a:rPr lang="cs-CZ" dirty="0" err="1"/>
              <a:t>quis</a:t>
            </a:r>
            <a:r>
              <a:rPr lang="cs-CZ" dirty="0"/>
              <a:t> </a:t>
            </a:r>
            <a:r>
              <a:rPr lang="cs-CZ" dirty="0" err="1"/>
              <a:t>assit</a:t>
            </a:r>
            <a:r>
              <a:rPr lang="cs-CZ" dirty="0"/>
              <a:t> </a:t>
            </a:r>
            <a:r>
              <a:rPr lang="cs-CZ" dirty="0" err="1"/>
              <a:t>que</a:t>
            </a:r>
            <a:r>
              <a:rPr lang="cs-CZ" dirty="0"/>
              <a:t> </a:t>
            </a:r>
            <a:r>
              <a:rPr lang="cs-CZ" dirty="0" err="1"/>
              <a:t>vollabo</a:t>
            </a:r>
            <a:r>
              <a:rPr lang="cs-CZ" dirty="0"/>
              <a:t>. </a:t>
            </a:r>
            <a:r>
              <a:rPr lang="cs-CZ" dirty="0" err="1"/>
              <a:t>Vellaut</a:t>
            </a:r>
            <a:r>
              <a:rPr lang="cs-CZ" dirty="0"/>
              <a:t> </a:t>
            </a:r>
            <a:r>
              <a:rPr lang="cs-CZ" dirty="0" err="1"/>
              <a:t>emporem</a:t>
            </a:r>
            <a:r>
              <a:rPr lang="cs-CZ" dirty="0"/>
              <a:t> </a:t>
            </a:r>
            <a:r>
              <a:rPr lang="cs-CZ" dirty="0" err="1"/>
              <a:t>andunt</a:t>
            </a:r>
            <a:r>
              <a:rPr lang="cs-CZ" dirty="0"/>
              <a:t> </a:t>
            </a:r>
            <a:r>
              <a:rPr lang="cs-CZ" dirty="0" err="1"/>
              <a:t>offictatenis</a:t>
            </a:r>
            <a:r>
              <a:rPr lang="cs-CZ" dirty="0"/>
              <a:t> </a:t>
            </a:r>
            <a:r>
              <a:rPr lang="cs-CZ" dirty="0" err="1"/>
              <a:t>esto</a:t>
            </a:r>
            <a:r>
              <a:rPr lang="cs-CZ" dirty="0"/>
              <a:t> </a:t>
            </a:r>
            <a:r>
              <a:rPr lang="cs-CZ" dirty="0" err="1"/>
              <a:t>ea</a:t>
            </a:r>
            <a:r>
              <a:rPr lang="cs-CZ" dirty="0"/>
              <a:t> et </a:t>
            </a:r>
            <a:r>
              <a:rPr lang="cs-CZ" dirty="0" err="1"/>
              <a:t>raturibus</a:t>
            </a:r>
            <a:r>
              <a:rPr lang="cs-CZ" dirty="0"/>
              <a:t>.</a:t>
            </a:r>
          </a:p>
          <a:p>
            <a:endParaRPr lang="cs-CZ" dirty="0"/>
          </a:p>
          <a:p>
            <a:r>
              <a:rPr lang="cs-CZ" dirty="0" err="1"/>
              <a:t>Lorro</a:t>
            </a:r>
            <a:r>
              <a:rPr lang="cs-CZ" dirty="0"/>
              <a:t> </a:t>
            </a:r>
            <a:r>
              <a:rPr lang="cs-CZ" dirty="0" err="1"/>
              <a:t>berum</a:t>
            </a:r>
            <a:r>
              <a:rPr lang="cs-CZ" dirty="0"/>
              <a:t> </a:t>
            </a:r>
            <a:r>
              <a:rPr lang="cs-CZ" dirty="0" err="1"/>
              <a:t>quodite</a:t>
            </a:r>
            <a:r>
              <a:rPr lang="cs-CZ" dirty="0"/>
              <a:t> </a:t>
            </a:r>
            <a:r>
              <a:rPr lang="cs-CZ" dirty="0" err="1"/>
              <a:t>moloribus</a:t>
            </a:r>
            <a:r>
              <a:rPr lang="cs-CZ" dirty="0"/>
              <a:t>, </a:t>
            </a:r>
            <a:r>
              <a:rPr lang="cs-CZ" dirty="0" err="1"/>
              <a:t>opta</a:t>
            </a:r>
            <a:r>
              <a:rPr lang="cs-CZ" dirty="0"/>
              <a:t> </a:t>
            </a:r>
            <a:r>
              <a:rPr lang="cs-CZ" dirty="0" err="1"/>
              <a:t>dolo</a:t>
            </a:r>
            <a:r>
              <a:rPr lang="cs-CZ" dirty="0"/>
              <a:t> vel es </a:t>
            </a:r>
            <a:r>
              <a:rPr lang="cs-CZ" dirty="0" err="1"/>
              <a:t>eni</a:t>
            </a:r>
            <a:r>
              <a:rPr lang="cs-CZ" dirty="0"/>
              <a:t> </a:t>
            </a:r>
            <a:r>
              <a:rPr lang="cs-CZ" dirty="0" err="1"/>
              <a:t>sunt</a:t>
            </a:r>
            <a:r>
              <a:rPr lang="cs-CZ" dirty="0"/>
              <a:t>.</a:t>
            </a:r>
          </a:p>
          <a:p>
            <a:endParaRPr lang="cs-CZ" dirty="0"/>
          </a:p>
          <a:p>
            <a:r>
              <a:rPr lang="cs-CZ" dirty="0"/>
              <a:t>Sam, </a:t>
            </a:r>
            <a:r>
              <a:rPr lang="cs-CZ" dirty="0" err="1"/>
              <a:t>te</a:t>
            </a:r>
            <a:r>
              <a:rPr lang="cs-CZ" dirty="0"/>
              <a:t> </a:t>
            </a:r>
            <a:r>
              <a:rPr lang="cs-CZ" dirty="0" err="1"/>
              <a:t>veruptat</a:t>
            </a:r>
            <a:r>
              <a:rPr lang="cs-CZ" dirty="0"/>
              <a:t> </a:t>
            </a:r>
            <a:r>
              <a:rPr lang="cs-CZ" dirty="0" err="1"/>
              <a:t>omnisi</a:t>
            </a:r>
            <a:r>
              <a:rPr lang="cs-CZ" dirty="0"/>
              <a:t> </a:t>
            </a:r>
            <a:r>
              <a:rPr lang="cs-CZ" dirty="0" err="1"/>
              <a:t>beaquam</a:t>
            </a:r>
            <a:r>
              <a:rPr lang="cs-CZ" dirty="0"/>
              <a:t> </a:t>
            </a:r>
            <a:r>
              <a:rPr lang="cs-CZ" dirty="0" err="1"/>
              <a:t>idis</a:t>
            </a:r>
            <a:r>
              <a:rPr lang="cs-CZ" dirty="0"/>
              <a:t> di </a:t>
            </a:r>
            <a:r>
              <a:rPr lang="cs-CZ" dirty="0" err="1"/>
              <a:t>ditaquia</a:t>
            </a:r>
            <a:r>
              <a:rPr lang="cs-CZ" dirty="0"/>
              <a:t> con </a:t>
            </a:r>
            <a:r>
              <a:rPr lang="cs-CZ" dirty="0" err="1"/>
              <a:t>rehenie</a:t>
            </a:r>
            <a:r>
              <a:rPr lang="cs-CZ" dirty="0"/>
              <a:t> </a:t>
            </a:r>
            <a:r>
              <a:rPr lang="cs-CZ" dirty="0" err="1"/>
              <a:t>nimus</a:t>
            </a:r>
            <a:r>
              <a:rPr lang="cs-CZ" dirty="0"/>
              <a:t>, </a:t>
            </a:r>
            <a:r>
              <a:rPr lang="cs-CZ" dirty="0" err="1"/>
              <a:t>simi</a:t>
            </a:r>
            <a:r>
              <a:rPr lang="cs-CZ" dirty="0"/>
              <a:t>, </a:t>
            </a:r>
            <a:r>
              <a:rPr lang="cs-CZ" dirty="0" err="1"/>
              <a:t>solor</a:t>
            </a:r>
            <a:r>
              <a:rPr lang="cs-CZ" dirty="0"/>
              <a:t> aut </a:t>
            </a:r>
            <a:r>
              <a:rPr lang="cs-CZ" dirty="0" err="1"/>
              <a:t>aut</a:t>
            </a:r>
            <a:r>
              <a:rPr lang="cs-CZ" dirty="0"/>
              <a:t> </a:t>
            </a:r>
            <a:r>
              <a:rPr lang="cs-CZ" dirty="0" err="1"/>
              <a:t>lab</a:t>
            </a:r>
            <a:r>
              <a:rPr lang="cs-CZ" dirty="0"/>
              <a:t> </a:t>
            </a:r>
            <a:r>
              <a:rPr lang="cs-CZ" dirty="0" err="1"/>
              <a:t>is</a:t>
            </a:r>
            <a:r>
              <a:rPr lang="cs-CZ" dirty="0"/>
              <a:t> </a:t>
            </a:r>
            <a:r>
              <a:rPr lang="cs-CZ" dirty="0" err="1"/>
              <a:t>natur</a:t>
            </a:r>
            <a:r>
              <a:rPr lang="cs-CZ" dirty="0"/>
              <a:t>, od </a:t>
            </a:r>
            <a:r>
              <a:rPr lang="cs-CZ" dirty="0" err="1"/>
              <a:t>quas</a:t>
            </a:r>
            <a:r>
              <a:rPr lang="cs-CZ" dirty="0"/>
              <a:t> re </a:t>
            </a:r>
            <a:r>
              <a:rPr lang="cs-CZ" dirty="0" err="1"/>
              <a:t>derum</a:t>
            </a:r>
            <a:r>
              <a:rPr lang="cs-CZ" dirty="0"/>
              <a:t> qui </a:t>
            </a:r>
            <a:r>
              <a:rPr lang="cs-CZ" dirty="0" err="1"/>
              <a:t>duntiora</a:t>
            </a:r>
            <a:r>
              <a:rPr lang="cs-CZ" dirty="0"/>
              <a:t> con pratet et </a:t>
            </a:r>
            <a:r>
              <a:rPr lang="cs-CZ" dirty="0" err="1"/>
              <a:t>laborem</a:t>
            </a:r>
            <a:r>
              <a:rPr lang="cs-CZ" dirty="0"/>
              <a:t> </a:t>
            </a:r>
            <a:r>
              <a:rPr lang="cs-CZ" dirty="0" err="1"/>
              <a:t>poreprempel</a:t>
            </a:r>
            <a:r>
              <a:rPr lang="cs-CZ" dirty="0"/>
              <a:t> </a:t>
            </a:r>
            <a:r>
              <a:rPr lang="cs-CZ" dirty="0" err="1"/>
              <a:t>est</a:t>
            </a:r>
            <a:r>
              <a:rPr lang="cs-CZ" dirty="0"/>
              <a:t> aut </a:t>
            </a:r>
            <a:r>
              <a:rPr lang="cs-CZ" dirty="0" err="1"/>
              <a:t>voluptas</a:t>
            </a:r>
            <a:r>
              <a:rPr lang="cs-CZ" dirty="0"/>
              <a:t> </a:t>
            </a:r>
            <a:r>
              <a:rPr lang="cs-CZ" dirty="0" err="1"/>
              <a:t>mo</a:t>
            </a:r>
            <a:r>
              <a:rPr lang="cs-CZ" dirty="0"/>
              <a:t> </a:t>
            </a:r>
            <a:r>
              <a:rPr lang="cs-CZ" dirty="0" err="1"/>
              <a:t>bearum</a:t>
            </a:r>
            <a:r>
              <a:rPr lang="cs-CZ" dirty="0"/>
              <a:t> </a:t>
            </a:r>
            <a:r>
              <a:rPr lang="cs-CZ" dirty="0" err="1"/>
              <a:t>ratest</a:t>
            </a:r>
            <a:r>
              <a:rPr lang="cs-CZ" dirty="0"/>
              <a:t> et </a:t>
            </a:r>
            <a:r>
              <a:rPr lang="cs-CZ" dirty="0" err="1"/>
              <a:t>porrovitem</a:t>
            </a:r>
            <a:r>
              <a:rPr lang="cs-CZ" dirty="0"/>
              <a:t> et </a:t>
            </a:r>
            <a:r>
              <a:rPr lang="cs-CZ" dirty="0" err="1"/>
              <a:t>voluptatur</a:t>
            </a:r>
            <a:r>
              <a:rPr lang="cs-CZ" dirty="0"/>
              <a:t> re </a:t>
            </a:r>
            <a:r>
              <a:rPr lang="cs-CZ" dirty="0" err="1"/>
              <a:t>nimilit</a:t>
            </a:r>
            <a:r>
              <a:rPr lang="cs-CZ" dirty="0"/>
              <a:t>, </a:t>
            </a:r>
            <a:r>
              <a:rPr lang="cs-CZ" dirty="0" err="1"/>
              <a:t>sunt</a:t>
            </a:r>
            <a:r>
              <a:rPr lang="cs-CZ" dirty="0"/>
              <a:t> </a:t>
            </a:r>
            <a:r>
              <a:rPr lang="cs-CZ" dirty="0" err="1"/>
              <a:t>rectem</a:t>
            </a:r>
            <a:r>
              <a:rPr lang="cs-CZ" dirty="0"/>
              <a:t>. </a:t>
            </a:r>
            <a:r>
              <a:rPr lang="cs-CZ" dirty="0" err="1"/>
              <a:t>Ficia</a:t>
            </a:r>
            <a:r>
              <a:rPr lang="cs-CZ" dirty="0"/>
              <a:t> </a:t>
            </a:r>
            <a:r>
              <a:rPr lang="cs-CZ" dirty="0" err="1"/>
              <a:t>doluptati</a:t>
            </a:r>
            <a:r>
              <a:rPr lang="cs-CZ" dirty="0"/>
              <a:t> tem </a:t>
            </a:r>
            <a:r>
              <a:rPr lang="cs-CZ" dirty="0" err="1"/>
              <a:t>facestiniti</a:t>
            </a:r>
            <a:r>
              <a:rPr lang="cs-CZ" dirty="0"/>
              <a:t> aut </a:t>
            </a:r>
            <a:r>
              <a:rPr lang="cs-CZ" dirty="0" err="1"/>
              <a:t>molum</a:t>
            </a:r>
            <a:r>
              <a:rPr lang="cs-CZ" dirty="0"/>
              <a:t> </a:t>
            </a:r>
            <a:r>
              <a:rPr lang="cs-CZ" dirty="0" err="1"/>
              <a:t>quiam</a:t>
            </a:r>
            <a:r>
              <a:rPr lang="cs-CZ" dirty="0"/>
              <a:t>, </a:t>
            </a:r>
            <a:r>
              <a:rPr lang="cs-CZ" dirty="0" err="1"/>
              <a:t>sitiaec</a:t>
            </a:r>
            <a:r>
              <a:rPr lang="cs-CZ" dirty="0"/>
              <a:t> </a:t>
            </a:r>
            <a:r>
              <a:rPr lang="cs-CZ" dirty="0" err="1"/>
              <a:t>upitaquia</a:t>
            </a:r>
            <a:r>
              <a:rPr lang="cs-CZ" dirty="0"/>
              <a:t> </a:t>
            </a:r>
            <a:r>
              <a:rPr lang="cs-CZ" dirty="0" err="1"/>
              <a:t>cum</a:t>
            </a:r>
            <a:r>
              <a:rPr lang="cs-CZ" dirty="0"/>
              <a:t> et </a:t>
            </a:r>
            <a:r>
              <a:rPr lang="cs-CZ" dirty="0" err="1"/>
              <a:t>lignamusam</a:t>
            </a:r>
            <a:r>
              <a:rPr lang="cs-CZ" dirty="0"/>
              <a:t> </a:t>
            </a:r>
            <a:r>
              <a:rPr lang="cs-CZ" dirty="0" err="1"/>
              <a:t>que</a:t>
            </a:r>
            <a:r>
              <a:rPr lang="cs-CZ" dirty="0"/>
              <a:t> </a:t>
            </a:r>
            <a:r>
              <a:rPr lang="cs-CZ" dirty="0" err="1"/>
              <a:t>netum</a:t>
            </a:r>
            <a:r>
              <a:rPr lang="cs-CZ" dirty="0"/>
              <a:t> </a:t>
            </a:r>
            <a:r>
              <a:rPr lang="cs-CZ" dirty="0" err="1"/>
              <a:t>quiae</a:t>
            </a:r>
            <a:r>
              <a:rPr lang="cs-CZ" dirty="0"/>
              <a:t> </a:t>
            </a:r>
            <a:r>
              <a:rPr lang="cs-CZ" dirty="0" err="1"/>
              <a:t>eiuntiossum</a:t>
            </a:r>
            <a:r>
              <a:rPr lang="cs-CZ" dirty="0"/>
              <a:t> </a:t>
            </a:r>
            <a:r>
              <a:rPr lang="cs-CZ" dirty="0" err="1"/>
              <a:t>fugia</a:t>
            </a:r>
            <a:r>
              <a:rPr lang="cs-CZ" dirty="0"/>
              <a:t> </a:t>
            </a:r>
            <a:r>
              <a:rPr lang="cs-CZ" dirty="0" err="1"/>
              <a:t>anis</a:t>
            </a:r>
            <a:r>
              <a:rPr lang="cs-CZ" dirty="0"/>
              <a:t> ant aut in </a:t>
            </a:r>
            <a:r>
              <a:rPr lang="cs-CZ" dirty="0" err="1"/>
              <a:t>est</a:t>
            </a:r>
            <a:r>
              <a:rPr lang="cs-CZ" dirty="0"/>
              <a:t> re, </a:t>
            </a:r>
            <a:r>
              <a:rPr lang="cs-CZ" dirty="0" err="1"/>
              <a:t>voloreria</a:t>
            </a:r>
            <a:r>
              <a:rPr lang="cs-CZ" dirty="0"/>
              <a:t> </a:t>
            </a:r>
            <a:r>
              <a:rPr lang="cs-CZ" dirty="0" err="1"/>
              <a:t>dipitate</a:t>
            </a:r>
            <a:r>
              <a:rPr lang="cs-CZ" dirty="0"/>
              <a:t> </a:t>
            </a:r>
            <a:r>
              <a:rPr lang="cs-CZ" dirty="0" err="1"/>
              <a:t>occum</a:t>
            </a:r>
            <a:r>
              <a:rPr lang="cs-CZ" dirty="0"/>
              <a:t> </a:t>
            </a:r>
            <a:r>
              <a:rPr lang="cs-CZ" dirty="0" err="1"/>
              <a:t>eaquunt</a:t>
            </a:r>
            <a:r>
              <a:rPr lang="cs-CZ" dirty="0"/>
              <a:t> </a:t>
            </a:r>
            <a:r>
              <a:rPr lang="cs-CZ" dirty="0" err="1"/>
              <a:t>quiatur</a:t>
            </a:r>
            <a:r>
              <a:rPr lang="cs-CZ" dirty="0"/>
              <a:t>, </a:t>
            </a:r>
            <a:r>
              <a:rPr lang="cs-CZ" dirty="0" err="1"/>
              <a:t>quis</a:t>
            </a:r>
            <a:r>
              <a:rPr lang="cs-CZ" dirty="0"/>
              <a:t> </a:t>
            </a:r>
            <a:r>
              <a:rPr lang="cs-CZ" dirty="0" err="1"/>
              <a:t>minitae</a:t>
            </a:r>
            <a:r>
              <a:rPr lang="cs-CZ" dirty="0"/>
              <a:t> </a:t>
            </a:r>
            <a:r>
              <a:rPr lang="cs-CZ" dirty="0" err="1"/>
              <a:t>ressintus</a:t>
            </a:r>
            <a:r>
              <a:rPr lang="cs-CZ" dirty="0"/>
              <a:t> </a:t>
            </a:r>
            <a:r>
              <a:rPr lang="cs-CZ" dirty="0" err="1"/>
              <a:t>mosae</a:t>
            </a:r>
            <a:r>
              <a:rPr lang="cs-CZ" dirty="0"/>
              <a:t> </a:t>
            </a:r>
            <a:r>
              <a:rPr lang="cs-CZ" dirty="0" err="1"/>
              <a:t>initatis</a:t>
            </a:r>
            <a:r>
              <a:rPr lang="cs-CZ" dirty="0"/>
              <a:t> </a:t>
            </a:r>
            <a:r>
              <a:rPr lang="cs-CZ" dirty="0" err="1"/>
              <a:t>maio</a:t>
            </a:r>
            <a:r>
              <a:rPr lang="cs-CZ" dirty="0"/>
              <a:t>. Ur </a:t>
            </a:r>
            <a:r>
              <a:rPr lang="cs-CZ" dirty="0" err="1"/>
              <a:t>susdam</a:t>
            </a:r>
            <a:r>
              <a:rPr lang="cs-CZ" dirty="0"/>
              <a:t> </a:t>
            </a:r>
            <a:r>
              <a:rPr lang="cs-CZ" dirty="0" err="1"/>
              <a:t>aspitio</a:t>
            </a:r>
            <a:r>
              <a:rPr lang="cs-CZ" dirty="0"/>
              <a:t> </a:t>
            </a:r>
            <a:r>
              <a:rPr lang="cs-CZ" dirty="0" err="1"/>
              <a:t>remposam</a:t>
            </a:r>
            <a:r>
              <a:rPr lang="cs-CZ" dirty="0"/>
              <a:t>, </a:t>
            </a:r>
            <a:r>
              <a:rPr lang="cs-CZ" dirty="0" err="1"/>
              <a:t>sitia</a:t>
            </a:r>
            <a:r>
              <a:rPr lang="cs-CZ" dirty="0"/>
              <a:t> ide </a:t>
            </a:r>
            <a:r>
              <a:rPr lang="cs-CZ" dirty="0" err="1"/>
              <a:t>latur</a:t>
            </a:r>
            <a:r>
              <a:rPr lang="cs-CZ" dirty="0"/>
              <a:t>?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12F891A5-E11E-D358-9E4C-4535994B3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2644775"/>
            <a:ext cx="11341100" cy="2160000"/>
          </a:xfrm>
        </p:spPr>
        <p:txBody>
          <a:bodyPr/>
          <a:lstStyle/>
          <a:p>
            <a:r>
              <a:rPr lang="pt-BR" dirty="0"/>
              <a:t>Eces min parum ipsum</a:t>
            </a:r>
            <a:r>
              <a:rPr lang="cs-CZ" dirty="0"/>
              <a:t> </a:t>
            </a:r>
            <a:r>
              <a:rPr lang="pt-BR" dirty="0"/>
              <a:t>exceriasint prenima</a:t>
            </a:r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2180EF86-589C-9CC8-D316-F7380D0734B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1F02BBF-F98A-4997-9373-57ED7EDBB5B8}" type="slidenum">
              <a:rPr lang="cs-CZ" smtClean="0"/>
              <a:pPr/>
              <a:t>13</a:t>
            </a:fld>
            <a:endParaRPr lang="cs-CZ" dirty="0"/>
          </a:p>
        </p:txBody>
      </p:sp>
      <p:pic>
        <p:nvPicPr>
          <p:cNvPr id="13" name="Zástupný symbol obrázku 12" descr="Obsah obrázku okno, rostlina, venku, budova&#10;&#10;Popis byl vytvořen automaticky">
            <a:extLst>
              <a:ext uri="{FF2B5EF4-FFF2-40B4-BE49-F238E27FC236}">
                <a16:creationId xmlns:a16="http://schemas.microsoft.com/office/drawing/2014/main" id="{4FAFAE02-4DD4-ED12-87AE-EE4A951998B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38" b="18694"/>
          <a:stretch/>
        </p:blipFill>
        <p:spPr>
          <a:xfrm>
            <a:off x="635000" y="5057775"/>
            <a:ext cx="11341100" cy="6013450"/>
          </a:xfrm>
        </p:spPr>
      </p:pic>
    </p:spTree>
    <p:extLst>
      <p:ext uri="{BB962C8B-B14F-4D97-AF65-F5344CB8AC3E}">
        <p14:creationId xmlns:p14="http://schemas.microsoft.com/office/powerpoint/2010/main" val="11835522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FBEE5175-5CD0-B6BD-15AB-BA4C952DFEC0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lvl="4"/>
            <a:r>
              <a:rPr lang="cs-CZ" dirty="0"/>
              <a:t>Titulek</a:t>
            </a:r>
          </a:p>
          <a:p>
            <a:r>
              <a:rPr lang="cs-CZ" dirty="0"/>
              <a:t>Et qui </a:t>
            </a:r>
            <a:r>
              <a:rPr lang="cs-CZ" dirty="0" err="1"/>
              <a:t>dolento</a:t>
            </a:r>
            <a:r>
              <a:rPr lang="cs-CZ" dirty="0"/>
              <a:t> </a:t>
            </a:r>
            <a:r>
              <a:rPr lang="cs-CZ" dirty="0" err="1"/>
              <a:t>tasitaspedi</a:t>
            </a:r>
            <a:r>
              <a:rPr lang="cs-CZ" dirty="0"/>
              <a:t> in </a:t>
            </a:r>
            <a:r>
              <a:rPr lang="cs-CZ" dirty="0" err="1"/>
              <a:t>eat</a:t>
            </a:r>
            <a:r>
              <a:rPr lang="cs-CZ" dirty="0"/>
              <a:t>. </a:t>
            </a:r>
            <a:r>
              <a:rPr lang="cs-CZ" dirty="0" err="1"/>
              <a:t>Eces</a:t>
            </a:r>
            <a:r>
              <a:rPr lang="cs-CZ" dirty="0"/>
              <a:t> min </a:t>
            </a:r>
            <a:r>
              <a:rPr lang="cs-CZ" dirty="0" err="1"/>
              <a:t>parum</a:t>
            </a:r>
            <a:r>
              <a:rPr lang="cs-CZ" dirty="0"/>
              <a:t> </a:t>
            </a:r>
            <a:r>
              <a:rPr lang="cs-CZ" dirty="0" err="1"/>
              <a:t>ipsum</a:t>
            </a:r>
            <a:r>
              <a:rPr lang="cs-CZ" dirty="0"/>
              <a:t> ex </a:t>
            </a:r>
            <a:r>
              <a:rPr lang="cs-CZ" dirty="0" err="1"/>
              <a:t>exceriasint</a:t>
            </a:r>
            <a:r>
              <a:rPr lang="cs-CZ" dirty="0"/>
              <a:t> </a:t>
            </a:r>
            <a:r>
              <a:rPr lang="cs-CZ" dirty="0" err="1"/>
              <a:t>prenima</a:t>
            </a:r>
            <a:r>
              <a:rPr lang="cs-CZ" dirty="0"/>
              <a:t> </a:t>
            </a:r>
            <a:r>
              <a:rPr lang="cs-CZ" dirty="0" err="1"/>
              <a:t>ximus</a:t>
            </a:r>
            <a:r>
              <a:rPr lang="cs-CZ" dirty="0"/>
              <a:t>, </a:t>
            </a:r>
            <a:r>
              <a:rPr lang="cs-CZ" dirty="0" err="1"/>
              <a:t>sa</a:t>
            </a:r>
            <a:r>
              <a:rPr lang="cs-CZ" dirty="0"/>
              <a:t> </a:t>
            </a:r>
            <a:r>
              <a:rPr lang="cs-CZ" dirty="0" err="1"/>
              <a:t>ipsa</a:t>
            </a:r>
            <a:r>
              <a:rPr lang="cs-CZ" dirty="0"/>
              <a:t> </a:t>
            </a:r>
            <a:r>
              <a:rPr lang="cs-CZ" dirty="0" err="1"/>
              <a:t>volorro</a:t>
            </a:r>
            <a:r>
              <a:rPr lang="cs-CZ" dirty="0"/>
              <a:t> et </a:t>
            </a:r>
            <a:r>
              <a:rPr lang="cs-CZ" dirty="0" err="1"/>
              <a:t>apiti</a:t>
            </a:r>
            <a:r>
              <a:rPr lang="cs-CZ" dirty="0"/>
              <a:t> aut </a:t>
            </a:r>
            <a:r>
              <a:rPr lang="cs-CZ" dirty="0" err="1"/>
              <a:t>unt</a:t>
            </a:r>
            <a:r>
              <a:rPr lang="cs-CZ" dirty="0"/>
              <a:t>, </a:t>
            </a:r>
            <a:r>
              <a:rPr lang="cs-CZ" dirty="0" err="1"/>
              <a:t>consequi</a:t>
            </a:r>
            <a:r>
              <a:rPr lang="cs-CZ" dirty="0"/>
              <a:t> </a:t>
            </a:r>
            <a:r>
              <a:rPr lang="cs-CZ" dirty="0" err="1"/>
              <a:t>dolut</a:t>
            </a:r>
            <a:r>
              <a:rPr lang="cs-CZ" dirty="0"/>
              <a:t> </a:t>
            </a:r>
            <a:r>
              <a:rPr lang="cs-CZ" dirty="0" err="1"/>
              <a:t>hiciis</a:t>
            </a:r>
            <a:r>
              <a:rPr lang="cs-CZ" dirty="0"/>
              <a:t> </a:t>
            </a:r>
            <a:r>
              <a:rPr lang="cs-CZ" dirty="0" err="1"/>
              <a:t>esequam</a:t>
            </a:r>
            <a:r>
              <a:rPr lang="cs-CZ" dirty="0"/>
              <a:t> </a:t>
            </a:r>
            <a:r>
              <a:rPr lang="cs-CZ" dirty="0" err="1"/>
              <a:t>facimus</a:t>
            </a:r>
            <a:r>
              <a:rPr lang="cs-CZ" dirty="0"/>
              <a:t> </a:t>
            </a:r>
            <a:r>
              <a:rPr lang="cs-CZ" dirty="0" err="1"/>
              <a:t>andicipsa</a:t>
            </a:r>
            <a:r>
              <a:rPr lang="cs-CZ" dirty="0"/>
              <a:t> </a:t>
            </a:r>
            <a:r>
              <a:rPr lang="cs-CZ" dirty="0" err="1"/>
              <a:t>quaepelitem</a:t>
            </a:r>
            <a:r>
              <a:rPr lang="cs-CZ" dirty="0"/>
              <a:t> </a:t>
            </a:r>
            <a:r>
              <a:rPr lang="cs-CZ" dirty="0" err="1"/>
              <a:t>voloritist</a:t>
            </a:r>
            <a:r>
              <a:rPr lang="cs-CZ" dirty="0"/>
              <a:t>, to </a:t>
            </a:r>
            <a:r>
              <a:rPr lang="cs-CZ" dirty="0" err="1"/>
              <a:t>eaqui</a:t>
            </a:r>
            <a:r>
              <a:rPr lang="cs-CZ" dirty="0"/>
              <a:t> </a:t>
            </a:r>
            <a:r>
              <a:rPr lang="cs-CZ" dirty="0" err="1"/>
              <a:t>perferi</a:t>
            </a:r>
            <a:r>
              <a:rPr lang="cs-CZ" dirty="0"/>
              <a:t>.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83BC1B36-455B-01B0-9B76-0F81424F6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Eces</a:t>
            </a:r>
            <a:r>
              <a:rPr lang="cs-CZ" dirty="0"/>
              <a:t> min </a:t>
            </a:r>
            <a:r>
              <a:rPr lang="cs-CZ" dirty="0" err="1"/>
              <a:t>parum</a:t>
            </a:r>
            <a:r>
              <a:rPr lang="cs-CZ" dirty="0"/>
              <a:t> </a:t>
            </a:r>
            <a:r>
              <a:rPr lang="cs-CZ" dirty="0" err="1"/>
              <a:t>ipsum</a:t>
            </a:r>
            <a:r>
              <a:rPr lang="cs-CZ" dirty="0"/>
              <a:t> ex </a:t>
            </a:r>
            <a:r>
              <a:rPr lang="cs-CZ" dirty="0" err="1"/>
              <a:t>exceriasint</a:t>
            </a:r>
            <a:r>
              <a:rPr lang="cs-CZ" dirty="0"/>
              <a:t> </a:t>
            </a:r>
            <a:r>
              <a:rPr lang="cs-CZ" dirty="0" err="1"/>
              <a:t>prenima</a:t>
            </a:r>
            <a:r>
              <a:rPr lang="cs-CZ" dirty="0"/>
              <a:t> </a:t>
            </a:r>
            <a:r>
              <a:rPr lang="cs-CZ" dirty="0" err="1"/>
              <a:t>ximus</a:t>
            </a:r>
            <a:r>
              <a:rPr lang="cs-CZ" dirty="0"/>
              <a:t>, </a:t>
            </a:r>
            <a:r>
              <a:rPr lang="cs-CZ" dirty="0" err="1"/>
              <a:t>sa</a:t>
            </a:r>
            <a:r>
              <a:rPr lang="cs-CZ" dirty="0"/>
              <a:t> </a:t>
            </a:r>
            <a:r>
              <a:rPr lang="cs-CZ" dirty="0" err="1"/>
              <a:t>ipsa</a:t>
            </a:r>
            <a:r>
              <a:rPr lang="cs-CZ" dirty="0"/>
              <a:t> </a:t>
            </a:r>
            <a:r>
              <a:rPr lang="cs-CZ" dirty="0" err="1"/>
              <a:t>volorro</a:t>
            </a:r>
            <a:r>
              <a:rPr lang="cs-CZ" dirty="0"/>
              <a:t> et </a:t>
            </a:r>
            <a:r>
              <a:rPr lang="cs-CZ" dirty="0" err="1"/>
              <a:t>apiti</a:t>
            </a:r>
            <a:r>
              <a:rPr lang="cs-CZ" dirty="0"/>
              <a:t> aut </a:t>
            </a:r>
            <a:r>
              <a:rPr lang="cs-CZ" dirty="0" err="1"/>
              <a:t>unt</a:t>
            </a:r>
            <a:r>
              <a:rPr lang="cs-CZ" dirty="0"/>
              <a:t>, </a:t>
            </a:r>
            <a:r>
              <a:rPr lang="cs-CZ" dirty="0" err="1"/>
              <a:t>consequi</a:t>
            </a:r>
            <a:r>
              <a:rPr lang="cs-CZ" dirty="0"/>
              <a:t> </a:t>
            </a:r>
            <a:r>
              <a:rPr lang="cs-CZ" dirty="0" err="1"/>
              <a:t>dolut</a:t>
            </a:r>
            <a:r>
              <a:rPr lang="cs-CZ" dirty="0"/>
              <a:t> </a:t>
            </a:r>
            <a:r>
              <a:rPr lang="cs-CZ" dirty="0" err="1"/>
              <a:t>hiciis</a:t>
            </a:r>
            <a:r>
              <a:rPr lang="cs-CZ" dirty="0"/>
              <a:t> </a:t>
            </a:r>
            <a:r>
              <a:rPr lang="cs-CZ" dirty="0" err="1"/>
              <a:t>esequam</a:t>
            </a:r>
            <a:r>
              <a:rPr lang="cs-CZ" dirty="0"/>
              <a:t>. </a:t>
            </a:r>
            <a:r>
              <a:rPr lang="cs-CZ" dirty="0" err="1"/>
              <a:t>facimus</a:t>
            </a:r>
            <a:r>
              <a:rPr lang="cs-CZ" dirty="0"/>
              <a:t> </a:t>
            </a:r>
            <a:r>
              <a:rPr lang="cs-CZ" dirty="0" err="1"/>
              <a:t>andicipsa</a:t>
            </a:r>
            <a:r>
              <a:rPr lang="cs-CZ" dirty="0"/>
              <a:t> </a:t>
            </a:r>
            <a:r>
              <a:rPr lang="cs-CZ" dirty="0" err="1"/>
              <a:t>quaepelitem</a:t>
            </a:r>
            <a:r>
              <a:rPr lang="cs-CZ" dirty="0"/>
              <a:t> </a:t>
            </a:r>
            <a:r>
              <a:rPr lang="cs-CZ" dirty="0" err="1"/>
              <a:t>voloritist</a:t>
            </a:r>
            <a:endParaRPr lang="cs-CZ" dirty="0"/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1AA0B8C7-573C-0B48-F3B3-3B6239AEA86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1F02BBF-F98A-4997-9373-57ED7EDBB5B8}" type="slidenum">
              <a:rPr lang="cs-CZ" smtClean="0"/>
              <a:pPr/>
              <a:t>14</a:t>
            </a:fld>
            <a:endParaRPr lang="cs-CZ" dirty="0"/>
          </a:p>
        </p:txBody>
      </p:sp>
      <p:pic>
        <p:nvPicPr>
          <p:cNvPr id="13" name="Zástupný symbol obrázku 12" descr="Obsah obrázku Symetrie, umění, budova, odraz&#10;&#10;Popis byl vytvořen automaticky">
            <a:extLst>
              <a:ext uri="{FF2B5EF4-FFF2-40B4-BE49-F238E27FC236}">
                <a16:creationId xmlns:a16="http://schemas.microsoft.com/office/drawing/2014/main" id="{68D1A7F5-3A9A-3785-9C73-373AEB570F4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" r="16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55582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4F716E37-C126-77D2-6264-912FBED31017}"/>
              </a:ext>
            </a:extLst>
          </p:cNvPr>
          <p:cNvSpPr>
            <a:spLocks noGrp="1"/>
          </p:cNvSpPr>
          <p:nvPr>
            <p:ph sz="quarter" idx="26"/>
          </p:nvPr>
        </p:nvSpPr>
        <p:spPr/>
        <p:txBody>
          <a:bodyPr>
            <a:normAutofit/>
          </a:bodyPr>
          <a:lstStyle/>
          <a:p>
            <a:r>
              <a:rPr lang="cs-CZ" dirty="0"/>
              <a:t>Et qui </a:t>
            </a:r>
            <a:r>
              <a:rPr lang="cs-CZ" dirty="0" err="1"/>
              <a:t>dolento</a:t>
            </a:r>
            <a:r>
              <a:rPr lang="cs-CZ" dirty="0"/>
              <a:t> </a:t>
            </a:r>
            <a:r>
              <a:rPr lang="cs-CZ" dirty="0" err="1"/>
              <a:t>tasitaspedi</a:t>
            </a:r>
            <a:r>
              <a:rPr lang="cs-CZ" dirty="0"/>
              <a:t> in </a:t>
            </a:r>
            <a:r>
              <a:rPr lang="cs-CZ" dirty="0" err="1"/>
              <a:t>eat.Eces</a:t>
            </a:r>
            <a:r>
              <a:rPr lang="cs-CZ" dirty="0"/>
              <a:t> min </a:t>
            </a:r>
            <a:r>
              <a:rPr lang="cs-CZ" dirty="0" err="1"/>
              <a:t>parum</a:t>
            </a:r>
            <a:r>
              <a:rPr lang="cs-CZ" dirty="0"/>
              <a:t> </a:t>
            </a:r>
            <a:r>
              <a:rPr lang="cs-CZ" dirty="0" err="1"/>
              <a:t>ipsum</a:t>
            </a:r>
            <a:r>
              <a:rPr lang="cs-CZ" dirty="0"/>
              <a:t> ex </a:t>
            </a:r>
            <a:r>
              <a:rPr lang="cs-CZ" dirty="0" err="1"/>
              <a:t>exceriasint</a:t>
            </a:r>
            <a:r>
              <a:rPr lang="cs-CZ" dirty="0"/>
              <a:t> </a:t>
            </a:r>
            <a:r>
              <a:rPr lang="cs-CZ" dirty="0" err="1"/>
              <a:t>prenima</a:t>
            </a:r>
            <a:r>
              <a:rPr lang="cs-CZ" dirty="0"/>
              <a:t> </a:t>
            </a:r>
            <a:r>
              <a:rPr lang="cs-CZ" dirty="0" err="1"/>
              <a:t>ximus</a:t>
            </a:r>
            <a:r>
              <a:rPr lang="cs-CZ" dirty="0"/>
              <a:t>, </a:t>
            </a:r>
            <a:r>
              <a:rPr lang="cs-CZ" dirty="0" err="1"/>
              <a:t>sa</a:t>
            </a:r>
            <a:r>
              <a:rPr lang="cs-CZ" dirty="0"/>
              <a:t> </a:t>
            </a:r>
            <a:r>
              <a:rPr lang="cs-CZ" dirty="0" err="1"/>
              <a:t>ipsa</a:t>
            </a:r>
            <a:r>
              <a:rPr lang="cs-CZ" dirty="0"/>
              <a:t> </a:t>
            </a:r>
            <a:r>
              <a:rPr lang="cs-CZ" dirty="0" err="1"/>
              <a:t>volorro</a:t>
            </a:r>
            <a:r>
              <a:rPr lang="cs-CZ" dirty="0"/>
              <a:t> et </a:t>
            </a:r>
            <a:r>
              <a:rPr lang="cs-CZ" dirty="0" err="1"/>
              <a:t>apiti</a:t>
            </a:r>
            <a:r>
              <a:rPr lang="cs-CZ" dirty="0"/>
              <a:t> aut </a:t>
            </a:r>
            <a:r>
              <a:rPr lang="cs-CZ" dirty="0" err="1"/>
              <a:t>unt</a:t>
            </a:r>
            <a:r>
              <a:rPr lang="cs-CZ" dirty="0"/>
              <a:t>, </a:t>
            </a:r>
            <a:r>
              <a:rPr lang="cs-CZ" dirty="0" err="1"/>
              <a:t>consequi</a:t>
            </a:r>
            <a:r>
              <a:rPr lang="cs-CZ" dirty="0"/>
              <a:t> </a:t>
            </a:r>
            <a:r>
              <a:rPr lang="cs-CZ" dirty="0" err="1"/>
              <a:t>dolut</a:t>
            </a:r>
            <a:r>
              <a:rPr lang="cs-CZ" dirty="0"/>
              <a:t> </a:t>
            </a:r>
            <a:r>
              <a:rPr lang="cs-CZ" dirty="0" err="1"/>
              <a:t>hiciis</a:t>
            </a:r>
            <a:r>
              <a:rPr lang="cs-CZ" dirty="0"/>
              <a:t> </a:t>
            </a:r>
            <a:r>
              <a:rPr lang="cs-CZ" dirty="0" err="1"/>
              <a:t>esequam</a:t>
            </a:r>
            <a:r>
              <a:rPr lang="cs-CZ" dirty="0"/>
              <a:t> </a:t>
            </a:r>
            <a:r>
              <a:rPr lang="cs-CZ" dirty="0" err="1"/>
              <a:t>facimus</a:t>
            </a:r>
            <a:r>
              <a:rPr lang="cs-CZ" dirty="0"/>
              <a:t> </a:t>
            </a:r>
            <a:r>
              <a:rPr lang="cs-CZ" dirty="0" err="1"/>
              <a:t>andicipsa</a:t>
            </a:r>
            <a:r>
              <a:rPr lang="cs-CZ" dirty="0"/>
              <a:t> </a:t>
            </a:r>
            <a:r>
              <a:rPr lang="cs-CZ" dirty="0" err="1"/>
              <a:t>quaepelitem</a:t>
            </a:r>
            <a:r>
              <a:rPr lang="cs-CZ" dirty="0"/>
              <a:t> </a:t>
            </a:r>
            <a:r>
              <a:rPr lang="cs-CZ" dirty="0" err="1"/>
              <a:t>voloritist</a:t>
            </a:r>
            <a:r>
              <a:rPr lang="cs-CZ" dirty="0"/>
              <a:t>, to </a:t>
            </a:r>
            <a:r>
              <a:rPr lang="cs-CZ" dirty="0" err="1"/>
              <a:t>eaqui</a:t>
            </a:r>
            <a:r>
              <a:rPr lang="cs-CZ" dirty="0"/>
              <a:t>:</a:t>
            </a:r>
          </a:p>
          <a:p>
            <a:pPr lvl="1"/>
            <a:r>
              <a:rPr lang="cs-CZ" dirty="0" err="1"/>
              <a:t>Quis</a:t>
            </a:r>
            <a:r>
              <a:rPr lang="cs-CZ" dirty="0"/>
              <a:t> </a:t>
            </a:r>
            <a:r>
              <a:rPr lang="cs-CZ" dirty="0" err="1"/>
              <a:t>inis</a:t>
            </a:r>
            <a:r>
              <a:rPr lang="cs-CZ" dirty="0"/>
              <a:t> </a:t>
            </a:r>
            <a:r>
              <a:rPr lang="cs-CZ" dirty="0" err="1"/>
              <a:t>arcimaios</a:t>
            </a:r>
            <a:r>
              <a:rPr lang="cs-CZ" dirty="0"/>
              <a:t> et as </a:t>
            </a:r>
            <a:r>
              <a:rPr lang="cs-CZ" dirty="0" err="1"/>
              <a:t>remque</a:t>
            </a:r>
            <a:r>
              <a:rPr lang="cs-CZ" dirty="0"/>
              <a:t> </a:t>
            </a:r>
            <a:r>
              <a:rPr lang="cs-CZ" dirty="0" err="1"/>
              <a:t>Nonestotatet</a:t>
            </a:r>
            <a:r>
              <a:rPr lang="cs-CZ" dirty="0"/>
              <a:t> </a:t>
            </a:r>
            <a:r>
              <a:rPr lang="cs-CZ" dirty="0" err="1"/>
              <a:t>is</a:t>
            </a:r>
            <a:r>
              <a:rPr lang="cs-CZ" dirty="0"/>
              <a:t> </a:t>
            </a:r>
            <a:r>
              <a:rPr lang="cs-CZ" dirty="0" err="1"/>
              <a:t>sanis</a:t>
            </a:r>
            <a:r>
              <a:rPr lang="cs-CZ" dirty="0"/>
              <a:t>.</a:t>
            </a:r>
          </a:p>
          <a:p>
            <a:pPr lvl="1"/>
            <a:r>
              <a:rPr lang="cs-CZ" dirty="0"/>
              <a:t>Se a </a:t>
            </a:r>
            <a:r>
              <a:rPr lang="cs-CZ" dirty="0" err="1"/>
              <a:t>ellandiciunt.Ut</a:t>
            </a:r>
            <a:r>
              <a:rPr lang="cs-CZ" dirty="0"/>
              <a:t> </a:t>
            </a:r>
            <a:r>
              <a:rPr lang="cs-CZ" dirty="0" err="1"/>
              <a:t>aliqui</a:t>
            </a:r>
            <a:r>
              <a:rPr lang="cs-CZ" dirty="0"/>
              <a:t> aut </a:t>
            </a:r>
            <a:r>
              <a:rPr lang="cs-CZ" dirty="0" err="1"/>
              <a:t>dolectem</a:t>
            </a:r>
            <a:r>
              <a:rPr lang="cs-CZ" dirty="0"/>
              <a:t> sum </a:t>
            </a:r>
            <a:r>
              <a:rPr lang="cs-CZ" dirty="0" err="1"/>
              <a:t>doloria</a:t>
            </a:r>
            <a:r>
              <a:rPr lang="cs-CZ" dirty="0"/>
              <a:t> </a:t>
            </a:r>
            <a:r>
              <a:rPr lang="cs-CZ" dirty="0" err="1"/>
              <a:t>volore</a:t>
            </a:r>
            <a:r>
              <a:rPr lang="cs-CZ" dirty="0"/>
              <a:t>, </a:t>
            </a:r>
            <a:r>
              <a:rPr lang="cs-CZ" dirty="0" err="1"/>
              <a:t>quae</a:t>
            </a:r>
            <a:r>
              <a:rPr lang="cs-CZ" dirty="0"/>
              <a:t> nos sed </a:t>
            </a:r>
            <a:r>
              <a:rPr lang="cs-CZ" dirty="0" err="1"/>
              <a:t>que</a:t>
            </a:r>
            <a:r>
              <a:rPr lang="cs-CZ" dirty="0"/>
              <a:t> </a:t>
            </a:r>
            <a:r>
              <a:rPr lang="cs-CZ" dirty="0" err="1"/>
              <a:t>nimil</a:t>
            </a:r>
            <a:r>
              <a:rPr lang="cs-CZ" dirty="0"/>
              <a:t> </a:t>
            </a:r>
            <a:r>
              <a:rPr lang="cs-CZ" dirty="0" err="1"/>
              <a:t>int</a:t>
            </a:r>
            <a:r>
              <a:rPr lang="cs-CZ" dirty="0"/>
              <a:t> aut </a:t>
            </a:r>
            <a:r>
              <a:rPr lang="cs-CZ" dirty="0" err="1"/>
              <a:t>est</a:t>
            </a:r>
            <a:r>
              <a:rPr lang="cs-CZ" dirty="0"/>
              <a:t>, aut </a:t>
            </a:r>
            <a:r>
              <a:rPr lang="cs-CZ" dirty="0" err="1"/>
              <a:t>rem</a:t>
            </a:r>
            <a:r>
              <a:rPr lang="cs-CZ" dirty="0"/>
              <a:t> </a:t>
            </a:r>
            <a:r>
              <a:rPr lang="cs-CZ" dirty="0" err="1"/>
              <a:t>iunt</a:t>
            </a:r>
            <a:r>
              <a:rPr lang="cs-CZ" dirty="0"/>
              <a:t> </a:t>
            </a:r>
            <a:r>
              <a:rPr lang="cs-CZ" dirty="0" err="1"/>
              <a:t>quibuscium</a:t>
            </a:r>
            <a:r>
              <a:rPr lang="cs-CZ" dirty="0"/>
              <a:t> es </a:t>
            </a:r>
            <a:r>
              <a:rPr lang="cs-CZ" dirty="0" err="1"/>
              <a:t>vella</a:t>
            </a:r>
            <a:r>
              <a:rPr lang="cs-CZ" dirty="0"/>
              <a:t> </a:t>
            </a:r>
            <a:r>
              <a:rPr lang="cs-CZ" dirty="0" err="1"/>
              <a:t>elestotae</a:t>
            </a:r>
            <a:r>
              <a:rPr lang="cs-CZ" dirty="0"/>
              <a:t> </a:t>
            </a:r>
            <a:r>
              <a:rPr lang="cs-CZ" dirty="0" err="1"/>
              <a:t>nonem</a:t>
            </a:r>
            <a:r>
              <a:rPr lang="cs-CZ" dirty="0"/>
              <a:t> </a:t>
            </a:r>
            <a:r>
              <a:rPr lang="cs-CZ" dirty="0" err="1"/>
              <a:t>enisqua</a:t>
            </a:r>
            <a:r>
              <a:rPr lang="cs-CZ" dirty="0"/>
              <a:t> </a:t>
            </a:r>
            <a:r>
              <a:rPr lang="cs-CZ" dirty="0" err="1"/>
              <a:t>eceatias</a:t>
            </a:r>
            <a:r>
              <a:rPr lang="cs-CZ" dirty="0"/>
              <a:t> si aut et </a:t>
            </a:r>
            <a:r>
              <a:rPr lang="cs-CZ" dirty="0" err="1"/>
              <a:t>maiorro</a:t>
            </a:r>
            <a:r>
              <a:rPr lang="cs-CZ" dirty="0"/>
              <a:t> </a:t>
            </a:r>
            <a:r>
              <a:rPr lang="cs-CZ" dirty="0" err="1"/>
              <a:t>eveliatem</a:t>
            </a:r>
            <a:r>
              <a:rPr lang="cs-CZ" dirty="0"/>
              <a:t> </a:t>
            </a:r>
            <a:r>
              <a:rPr lang="cs-CZ" dirty="0" err="1"/>
              <a:t>que</a:t>
            </a:r>
            <a:r>
              <a:rPr lang="cs-CZ" dirty="0"/>
              <a:t> </a:t>
            </a:r>
            <a:r>
              <a:rPr lang="cs-CZ" dirty="0" err="1"/>
              <a:t>nus</a:t>
            </a:r>
            <a:r>
              <a:rPr lang="cs-CZ" dirty="0"/>
              <a:t>, </a:t>
            </a:r>
            <a:r>
              <a:rPr lang="cs-CZ" dirty="0" err="1"/>
              <a:t>cum</a:t>
            </a:r>
            <a:r>
              <a:rPr lang="cs-CZ" dirty="0"/>
              <a:t> vel et </a:t>
            </a:r>
            <a:r>
              <a:rPr lang="cs-CZ" dirty="0" err="1"/>
              <a:t>anture</a:t>
            </a:r>
            <a:r>
              <a:rPr lang="cs-CZ" dirty="0"/>
              <a:t> </a:t>
            </a:r>
            <a:r>
              <a:rPr lang="cs-CZ" dirty="0" err="1"/>
              <a:t>exceatur</a:t>
            </a:r>
            <a:r>
              <a:rPr lang="cs-CZ" dirty="0"/>
              <a:t>, </a:t>
            </a:r>
            <a:r>
              <a:rPr lang="cs-CZ" dirty="0" err="1"/>
              <a:t>nulloreris</a:t>
            </a:r>
            <a:r>
              <a:rPr lang="cs-CZ" dirty="0"/>
              <a:t> </a:t>
            </a:r>
            <a:r>
              <a:rPr lang="cs-CZ" dirty="0" err="1"/>
              <a:t>sae</a:t>
            </a:r>
            <a:r>
              <a:rPr lang="cs-CZ" dirty="0"/>
              <a:t> </a:t>
            </a:r>
            <a:r>
              <a:rPr lang="cs-CZ" dirty="0" err="1"/>
              <a:t>pe</a:t>
            </a:r>
            <a:r>
              <a:rPr lang="cs-CZ" dirty="0"/>
              <a:t> autem </a:t>
            </a:r>
            <a:r>
              <a:rPr lang="cs-CZ" dirty="0" err="1"/>
              <a:t>cum</a:t>
            </a:r>
            <a:r>
              <a:rPr lang="cs-CZ" dirty="0"/>
              <a:t> </a:t>
            </a:r>
            <a:r>
              <a:rPr lang="cs-CZ" dirty="0" err="1"/>
              <a:t>que</a:t>
            </a:r>
            <a:r>
              <a:rPr lang="cs-CZ" dirty="0"/>
              <a:t> </a:t>
            </a:r>
            <a:r>
              <a:rPr lang="cs-CZ" dirty="0" err="1"/>
              <a:t>vent</a:t>
            </a:r>
            <a:r>
              <a:rPr lang="cs-CZ" dirty="0"/>
              <a:t> </a:t>
            </a:r>
            <a:r>
              <a:rPr lang="cs-CZ" dirty="0" err="1"/>
              <a:t>unt</a:t>
            </a:r>
            <a:r>
              <a:rPr lang="cs-CZ" dirty="0"/>
              <a:t> </a:t>
            </a:r>
            <a:r>
              <a:rPr lang="cs-CZ" dirty="0" err="1"/>
              <a:t>fugit</a:t>
            </a:r>
            <a:r>
              <a:rPr lang="cs-CZ" dirty="0"/>
              <a:t> aut </a:t>
            </a:r>
            <a:r>
              <a:rPr lang="cs-CZ" dirty="0" err="1"/>
              <a:t>untios</a:t>
            </a:r>
            <a:r>
              <a:rPr lang="cs-CZ" dirty="0"/>
              <a:t> </a:t>
            </a:r>
            <a:r>
              <a:rPr lang="cs-CZ" dirty="0" err="1"/>
              <a:t>cuptas</a:t>
            </a:r>
            <a:r>
              <a:rPr lang="cs-CZ" dirty="0"/>
              <a:t> </a:t>
            </a:r>
            <a:r>
              <a:rPr lang="cs-CZ" dirty="0" err="1"/>
              <a:t>eiunduciam</a:t>
            </a:r>
            <a:r>
              <a:rPr lang="cs-CZ" dirty="0"/>
              <a:t> re, </a:t>
            </a:r>
            <a:r>
              <a:rPr lang="cs-CZ" dirty="0" err="1"/>
              <a:t>quossi</a:t>
            </a:r>
            <a:r>
              <a:rPr lang="cs-CZ" dirty="0"/>
              <a:t> </a:t>
            </a:r>
            <a:r>
              <a:rPr lang="cs-CZ" dirty="0" err="1"/>
              <a:t>que</a:t>
            </a:r>
            <a:r>
              <a:rPr lang="cs-CZ" dirty="0"/>
              <a:t> </a:t>
            </a:r>
            <a:r>
              <a:rPr lang="cs-CZ" dirty="0" err="1"/>
              <a:t>dolut</a:t>
            </a:r>
            <a:r>
              <a:rPr lang="cs-CZ" dirty="0"/>
              <a:t> </a:t>
            </a:r>
            <a:r>
              <a:rPr lang="cs-CZ" dirty="0" err="1"/>
              <a:t>ut</a:t>
            </a:r>
            <a:r>
              <a:rPr lang="cs-CZ" dirty="0"/>
              <a:t> </a:t>
            </a:r>
            <a:r>
              <a:rPr lang="cs-CZ" dirty="0" err="1"/>
              <a:t>volorum</a:t>
            </a:r>
            <a:r>
              <a:rPr lang="cs-CZ" dirty="0"/>
              <a:t> </a:t>
            </a:r>
            <a:r>
              <a:rPr lang="cs-CZ" dirty="0" err="1"/>
              <a:t>quuntorest</a:t>
            </a:r>
            <a:r>
              <a:rPr lang="cs-CZ" dirty="0"/>
              <a:t>, </a:t>
            </a:r>
            <a:r>
              <a:rPr lang="cs-CZ" dirty="0" err="1"/>
              <a:t>odis</a:t>
            </a:r>
            <a:r>
              <a:rPr lang="cs-CZ" dirty="0"/>
              <a:t> </a:t>
            </a:r>
            <a:r>
              <a:rPr lang="cs-CZ" dirty="0" err="1"/>
              <a:t>endam</a:t>
            </a:r>
            <a:r>
              <a:rPr lang="cs-CZ" dirty="0"/>
              <a:t> </a:t>
            </a:r>
            <a:r>
              <a:rPr lang="cs-CZ" dirty="0" err="1"/>
              <a:t>il</a:t>
            </a:r>
            <a:r>
              <a:rPr lang="cs-CZ" dirty="0"/>
              <a:t> ex et, </a:t>
            </a:r>
            <a:r>
              <a:rPr lang="cs-CZ" dirty="0" err="1"/>
              <a:t>ut</a:t>
            </a:r>
            <a:r>
              <a:rPr lang="cs-CZ" dirty="0"/>
              <a:t> </a:t>
            </a:r>
            <a:r>
              <a:rPr lang="cs-CZ" dirty="0" err="1"/>
              <a:t>doluptate</a:t>
            </a:r>
            <a:r>
              <a:rPr lang="cs-CZ" dirty="0"/>
              <a:t> qui </a:t>
            </a:r>
            <a:r>
              <a:rPr lang="cs-CZ" dirty="0" err="1"/>
              <a:t>consequaspic</a:t>
            </a:r>
            <a:r>
              <a:rPr lang="cs-CZ" dirty="0"/>
              <a:t> </a:t>
            </a:r>
            <a:r>
              <a:rPr lang="cs-CZ" dirty="0" err="1"/>
              <a:t>tenitate</a:t>
            </a:r>
            <a:r>
              <a:rPr lang="cs-CZ" dirty="0"/>
              <a:t> </a:t>
            </a:r>
            <a:r>
              <a:rPr lang="cs-CZ" dirty="0" err="1"/>
              <a:t>omnitiu</a:t>
            </a:r>
            <a:r>
              <a:rPr lang="cs-CZ" dirty="0"/>
              <a:t> </a:t>
            </a:r>
            <a:r>
              <a:rPr lang="cs-CZ" dirty="0" err="1"/>
              <a:t>ntureri</a:t>
            </a:r>
            <a:r>
              <a:rPr lang="cs-CZ" dirty="0"/>
              <a:t> </a:t>
            </a:r>
            <a:r>
              <a:rPr lang="cs-CZ" dirty="0" err="1"/>
              <a:t>tatectem</a:t>
            </a:r>
            <a:r>
              <a:rPr lang="cs-CZ" dirty="0"/>
              <a:t> </a:t>
            </a:r>
            <a:r>
              <a:rPr lang="cs-CZ" dirty="0" err="1"/>
              <a:t>earciet</a:t>
            </a:r>
            <a:r>
              <a:rPr lang="cs-CZ" dirty="0"/>
              <a:t>, </a:t>
            </a:r>
            <a:r>
              <a:rPr lang="cs-CZ" dirty="0" err="1"/>
              <a:t>que</a:t>
            </a:r>
            <a:r>
              <a:rPr lang="cs-CZ" dirty="0"/>
              <a:t> </a:t>
            </a:r>
            <a:r>
              <a:rPr lang="cs-CZ" dirty="0" err="1"/>
              <a:t>nus</a:t>
            </a:r>
            <a:r>
              <a:rPr lang="cs-CZ" dirty="0"/>
              <a:t> </a:t>
            </a:r>
            <a:r>
              <a:rPr lang="cs-CZ" dirty="0" err="1"/>
              <a:t>evel</a:t>
            </a:r>
            <a:r>
              <a:rPr lang="cs-CZ" dirty="0"/>
              <a:t> </a:t>
            </a:r>
            <a:r>
              <a:rPr lang="cs-CZ" dirty="0" err="1"/>
              <a:t>moluptatus</a:t>
            </a:r>
            <a:r>
              <a:rPr lang="cs-CZ" dirty="0"/>
              <a:t>.</a:t>
            </a:r>
          </a:p>
          <a:p>
            <a:pPr lvl="1"/>
            <a:r>
              <a:rPr lang="cs-CZ" dirty="0"/>
              <a:t>At </a:t>
            </a:r>
            <a:r>
              <a:rPr lang="cs-CZ" dirty="0" err="1"/>
              <a:t>incto</a:t>
            </a:r>
            <a:r>
              <a:rPr lang="cs-CZ" dirty="0"/>
              <a:t> </a:t>
            </a:r>
            <a:r>
              <a:rPr lang="cs-CZ" dirty="0" err="1"/>
              <a:t>velique</a:t>
            </a:r>
            <a:r>
              <a:rPr lang="cs-CZ" dirty="0"/>
              <a:t> </a:t>
            </a:r>
            <a:r>
              <a:rPr lang="cs-CZ" dirty="0" err="1"/>
              <a:t>none</a:t>
            </a:r>
            <a:r>
              <a:rPr lang="cs-CZ" dirty="0"/>
              <a:t> </a:t>
            </a:r>
            <a:r>
              <a:rPr lang="cs-CZ" dirty="0" err="1"/>
              <a:t>sinciis</a:t>
            </a:r>
            <a:r>
              <a:rPr lang="cs-CZ" dirty="0"/>
              <a:t> </a:t>
            </a:r>
            <a:r>
              <a:rPr lang="cs-CZ" dirty="0" err="1"/>
              <a:t>mo</a:t>
            </a:r>
            <a:r>
              <a:rPr lang="cs-CZ" dirty="0"/>
              <a:t> </a:t>
            </a:r>
            <a:r>
              <a:rPr lang="cs-CZ" dirty="0" err="1"/>
              <a:t>quis</a:t>
            </a:r>
            <a:r>
              <a:rPr lang="cs-CZ" dirty="0"/>
              <a:t> et </a:t>
            </a:r>
            <a:r>
              <a:rPr lang="cs-CZ" dirty="0" err="1"/>
              <a:t>elia</a:t>
            </a:r>
            <a:r>
              <a:rPr lang="cs-CZ" dirty="0"/>
              <a:t> </a:t>
            </a:r>
            <a:r>
              <a:rPr lang="cs-CZ" dirty="0" err="1"/>
              <a:t>sunt</a:t>
            </a:r>
            <a:r>
              <a:rPr lang="cs-CZ" dirty="0"/>
              <a:t> </a:t>
            </a:r>
            <a:r>
              <a:rPr lang="cs-CZ" dirty="0" err="1"/>
              <a:t>mint</a:t>
            </a:r>
            <a:r>
              <a:rPr lang="cs-CZ" dirty="0"/>
              <a:t>, </a:t>
            </a:r>
            <a:r>
              <a:rPr lang="cs-CZ" dirty="0" err="1"/>
              <a:t>ut</a:t>
            </a:r>
            <a:r>
              <a:rPr lang="cs-CZ" dirty="0"/>
              <a:t> in </a:t>
            </a:r>
            <a:r>
              <a:rPr lang="cs-CZ" dirty="0" err="1"/>
              <a:t>perferi</a:t>
            </a:r>
            <a:r>
              <a:rPr lang="cs-CZ" dirty="0"/>
              <a:t> </a:t>
            </a:r>
            <a:r>
              <a:rPr lang="cs-CZ" dirty="0" err="1"/>
              <a:t>onsequisti</a:t>
            </a:r>
            <a:r>
              <a:rPr lang="cs-CZ" dirty="0"/>
              <a:t> </a:t>
            </a:r>
            <a:r>
              <a:rPr lang="cs-CZ" dirty="0" err="1"/>
              <a:t>audante</a:t>
            </a:r>
            <a:r>
              <a:rPr lang="cs-CZ" dirty="0"/>
              <a:t> </a:t>
            </a:r>
            <a:r>
              <a:rPr lang="cs-CZ" dirty="0" err="1"/>
              <a:t>natus</a:t>
            </a:r>
            <a:r>
              <a:rPr lang="cs-CZ" dirty="0"/>
              <a:t> </a:t>
            </a:r>
            <a:r>
              <a:rPr lang="cs-CZ" dirty="0" err="1"/>
              <a:t>velibereprem</a:t>
            </a:r>
            <a:r>
              <a:rPr lang="cs-CZ" dirty="0"/>
              <a:t> quo </a:t>
            </a:r>
            <a:r>
              <a:rPr lang="cs-CZ" dirty="0" err="1"/>
              <a:t>voluptatis</a:t>
            </a:r>
            <a:r>
              <a:rPr lang="cs-CZ" dirty="0"/>
              <a:t> </a:t>
            </a:r>
            <a:r>
              <a:rPr lang="cs-CZ" dirty="0" err="1"/>
              <a:t>molum</a:t>
            </a:r>
            <a:r>
              <a:rPr lang="cs-CZ" dirty="0"/>
              <a:t> </a:t>
            </a:r>
            <a:r>
              <a:rPr lang="cs-CZ" dirty="0" err="1"/>
              <a:t>que</a:t>
            </a:r>
            <a:r>
              <a:rPr lang="cs-CZ" dirty="0"/>
              <a:t> pratur </a:t>
            </a:r>
            <a:r>
              <a:rPr lang="cs-CZ" dirty="0" err="1"/>
              <a:t>adi</a:t>
            </a:r>
            <a:r>
              <a:rPr lang="cs-CZ" dirty="0"/>
              <a:t> </a:t>
            </a:r>
            <a:r>
              <a:rPr lang="cs-CZ" dirty="0" err="1"/>
              <a:t>ducim</a:t>
            </a:r>
            <a:r>
              <a:rPr lang="cs-CZ" dirty="0"/>
              <a:t> </a:t>
            </a:r>
            <a:r>
              <a:rPr lang="cs-CZ" dirty="0" err="1"/>
              <a:t>etIligendebis</a:t>
            </a:r>
            <a:r>
              <a:rPr lang="cs-CZ" dirty="0"/>
              <a:t> qui </a:t>
            </a:r>
            <a:r>
              <a:rPr lang="cs-CZ" dirty="0" err="1"/>
              <a:t>nonse</a:t>
            </a:r>
            <a:r>
              <a:rPr lang="cs-CZ" dirty="0"/>
              <a:t> </a:t>
            </a:r>
            <a:r>
              <a:rPr lang="cs-CZ" dirty="0" err="1"/>
              <a:t>odi</a:t>
            </a:r>
            <a:r>
              <a:rPr lang="cs-CZ" dirty="0"/>
              <a:t> </a:t>
            </a:r>
            <a:r>
              <a:rPr lang="cs-CZ" dirty="0" err="1"/>
              <a:t>cum</a:t>
            </a:r>
            <a:r>
              <a:rPr lang="cs-CZ" dirty="0"/>
              <a:t> </a:t>
            </a:r>
            <a:r>
              <a:rPr lang="cs-CZ" dirty="0" err="1"/>
              <a:t>suntet</a:t>
            </a:r>
            <a:r>
              <a:rPr lang="cs-CZ" dirty="0"/>
              <a:t> </a:t>
            </a:r>
            <a:r>
              <a:rPr lang="cs-CZ" dirty="0" err="1"/>
              <a:t>remporeiuria</a:t>
            </a:r>
            <a:r>
              <a:rPr lang="cs-CZ" dirty="0"/>
              <a:t> </a:t>
            </a:r>
            <a:r>
              <a:rPr lang="cs-CZ" dirty="0" err="1"/>
              <a:t>idessit</a:t>
            </a:r>
            <a:r>
              <a:rPr lang="cs-CZ" dirty="0"/>
              <a:t>.</a:t>
            </a:r>
          </a:p>
          <a:p>
            <a:pPr lvl="1"/>
            <a:r>
              <a:rPr lang="cs-CZ" dirty="0"/>
              <a:t>Aut </a:t>
            </a:r>
            <a:r>
              <a:rPr lang="cs-CZ" dirty="0" err="1"/>
              <a:t>int</a:t>
            </a:r>
            <a:r>
              <a:rPr lang="cs-CZ" dirty="0"/>
              <a:t> </a:t>
            </a:r>
            <a:r>
              <a:rPr lang="cs-CZ" dirty="0" err="1"/>
              <a:t>rehenihitia</a:t>
            </a:r>
            <a:r>
              <a:rPr lang="cs-CZ" dirty="0"/>
              <a:t> </a:t>
            </a:r>
            <a:r>
              <a:rPr lang="cs-CZ" dirty="0" err="1"/>
              <a:t>volorepudam</a:t>
            </a:r>
            <a:r>
              <a:rPr lang="cs-CZ" dirty="0"/>
              <a:t> </a:t>
            </a:r>
            <a:r>
              <a:rPr lang="cs-CZ" dirty="0" err="1"/>
              <a:t>ut</a:t>
            </a:r>
            <a:r>
              <a:rPr lang="cs-CZ" dirty="0"/>
              <a:t> </a:t>
            </a:r>
            <a:r>
              <a:rPr lang="cs-CZ" dirty="0" err="1"/>
              <a:t>ut</a:t>
            </a:r>
            <a:r>
              <a:rPr lang="cs-CZ" dirty="0"/>
              <a:t> a </a:t>
            </a:r>
            <a:r>
              <a:rPr lang="cs-CZ" dirty="0" err="1"/>
              <a:t>dolor</a:t>
            </a:r>
            <a:r>
              <a:rPr lang="cs-CZ" dirty="0"/>
              <a:t> </a:t>
            </a:r>
            <a:r>
              <a:rPr lang="cs-CZ" dirty="0" err="1"/>
              <a:t>magnimus</a:t>
            </a:r>
            <a:r>
              <a:rPr lang="cs-CZ" dirty="0"/>
              <a:t> </a:t>
            </a:r>
            <a:r>
              <a:rPr lang="cs-CZ" dirty="0" err="1"/>
              <a:t>nihicia</a:t>
            </a:r>
            <a:r>
              <a:rPr lang="cs-CZ" dirty="0"/>
              <a:t> </a:t>
            </a:r>
            <a:r>
              <a:rPr lang="cs-CZ" dirty="0" err="1"/>
              <a:t>coneste</a:t>
            </a:r>
            <a:r>
              <a:rPr lang="cs-CZ" dirty="0"/>
              <a:t> </a:t>
            </a:r>
            <a:r>
              <a:rPr lang="cs-CZ" dirty="0" err="1"/>
              <a:t>modit</a:t>
            </a:r>
            <a:r>
              <a:rPr lang="cs-CZ" dirty="0"/>
              <a:t> </a:t>
            </a:r>
            <a:r>
              <a:rPr lang="cs-CZ" dirty="0" err="1"/>
              <a:t>dolupiciur</a:t>
            </a:r>
            <a:r>
              <a:rPr lang="cs-CZ" dirty="0"/>
              <a:t> as vel </a:t>
            </a:r>
            <a:r>
              <a:rPr lang="cs-CZ" dirty="0" err="1"/>
              <a:t>intet</a:t>
            </a:r>
            <a:r>
              <a:rPr lang="cs-CZ" dirty="0"/>
              <a:t> </a:t>
            </a:r>
            <a:r>
              <a:rPr lang="cs-CZ" dirty="0" err="1"/>
              <a:t>andi</a:t>
            </a:r>
            <a:r>
              <a:rPr lang="cs-CZ" dirty="0"/>
              <a:t> od </a:t>
            </a:r>
            <a:r>
              <a:rPr lang="cs-CZ" dirty="0" err="1"/>
              <a:t>magnim</a:t>
            </a:r>
            <a:r>
              <a:rPr lang="cs-CZ" dirty="0"/>
              <a:t> qui aut </a:t>
            </a:r>
            <a:r>
              <a:rPr lang="cs-CZ" dirty="0" err="1"/>
              <a:t>fugia</a:t>
            </a:r>
            <a:r>
              <a:rPr lang="cs-CZ" dirty="0"/>
              <a:t> </a:t>
            </a:r>
            <a:r>
              <a:rPr lang="cs-CZ" dirty="0" err="1"/>
              <a:t>sa</a:t>
            </a:r>
            <a:r>
              <a:rPr lang="cs-CZ" dirty="0"/>
              <a:t> </a:t>
            </a:r>
            <a:r>
              <a:rPr lang="cs-CZ" dirty="0" err="1"/>
              <a:t>nusa</a:t>
            </a:r>
            <a:r>
              <a:rPr lang="cs-CZ" dirty="0"/>
              <a:t> </a:t>
            </a:r>
            <a:r>
              <a:rPr lang="cs-CZ" dirty="0" err="1"/>
              <a:t>sit</a:t>
            </a:r>
            <a:r>
              <a:rPr lang="cs-CZ" dirty="0"/>
              <a:t>, </a:t>
            </a:r>
            <a:r>
              <a:rPr lang="cs-CZ" dirty="0" err="1"/>
              <a:t>quiam</a:t>
            </a:r>
            <a:r>
              <a:rPr lang="cs-CZ" dirty="0"/>
              <a:t> </a:t>
            </a:r>
            <a:r>
              <a:rPr lang="cs-CZ" dirty="0" err="1"/>
              <a:t>ut</a:t>
            </a:r>
            <a:r>
              <a:rPr lang="cs-CZ" dirty="0"/>
              <a:t> </a:t>
            </a:r>
            <a:r>
              <a:rPr lang="cs-CZ" dirty="0" err="1"/>
              <a:t>velisti</a:t>
            </a:r>
            <a:r>
              <a:rPr lang="cs-CZ" dirty="0"/>
              <a:t> </a:t>
            </a:r>
            <a:r>
              <a:rPr lang="cs-CZ" dirty="0" err="1"/>
              <a:t>odio</a:t>
            </a:r>
            <a:r>
              <a:rPr lang="cs-CZ" dirty="0"/>
              <a:t> </a:t>
            </a:r>
            <a:r>
              <a:rPr lang="cs-CZ" dirty="0" err="1"/>
              <a:t>eumet</a:t>
            </a:r>
            <a:r>
              <a:rPr lang="cs-CZ" dirty="0"/>
              <a:t> </a:t>
            </a:r>
            <a:r>
              <a:rPr lang="cs-CZ" dirty="0" err="1"/>
              <a:t>ipid</a:t>
            </a:r>
            <a:r>
              <a:rPr lang="cs-CZ" dirty="0"/>
              <a:t> </a:t>
            </a:r>
            <a:r>
              <a:rPr lang="cs-CZ" dirty="0" err="1"/>
              <a:t>quam</a:t>
            </a:r>
            <a:r>
              <a:rPr lang="cs-CZ" dirty="0"/>
              <a:t> ne </a:t>
            </a:r>
            <a:r>
              <a:rPr lang="cs-CZ" dirty="0" err="1"/>
              <a:t>moloratus</a:t>
            </a:r>
            <a:r>
              <a:rPr lang="cs-CZ" dirty="0"/>
              <a:t> aut </a:t>
            </a:r>
            <a:r>
              <a:rPr lang="cs-CZ" dirty="0" err="1"/>
              <a:t>ut</a:t>
            </a:r>
            <a:r>
              <a:rPr lang="cs-CZ" dirty="0"/>
              <a:t> </a:t>
            </a:r>
            <a:r>
              <a:rPr lang="cs-CZ" dirty="0" err="1"/>
              <a:t>pa</a:t>
            </a:r>
            <a:r>
              <a:rPr lang="cs-CZ" dirty="0"/>
              <a:t> </a:t>
            </a:r>
            <a:r>
              <a:rPr lang="cs-CZ" dirty="0" err="1"/>
              <a:t>volore</a:t>
            </a:r>
            <a:r>
              <a:rPr lang="cs-CZ" dirty="0"/>
              <a:t> </a:t>
            </a:r>
            <a:r>
              <a:rPr lang="cs-CZ" dirty="0" err="1"/>
              <a:t>latendanis</a:t>
            </a:r>
            <a:r>
              <a:rPr lang="cs-CZ" dirty="0"/>
              <a:t> </a:t>
            </a:r>
            <a:r>
              <a:rPr lang="cs-CZ" dirty="0" err="1"/>
              <a:t>rem</a:t>
            </a:r>
            <a:r>
              <a:rPr lang="cs-CZ" dirty="0"/>
              <a:t> </a:t>
            </a:r>
            <a:r>
              <a:rPr lang="cs-CZ" dirty="0" err="1"/>
              <a:t>il</a:t>
            </a:r>
            <a:r>
              <a:rPr lang="cs-CZ" dirty="0"/>
              <a:t> </a:t>
            </a:r>
            <a:r>
              <a:rPr lang="cs-CZ" dirty="0" err="1"/>
              <a:t>ipsam</a:t>
            </a:r>
            <a:r>
              <a:rPr lang="cs-CZ" dirty="0"/>
              <a:t> </a:t>
            </a:r>
            <a:r>
              <a:rPr lang="cs-CZ" dirty="0" err="1"/>
              <a:t>sequis</a:t>
            </a:r>
            <a:r>
              <a:rPr lang="cs-CZ" dirty="0"/>
              <a:t> es </a:t>
            </a:r>
            <a:r>
              <a:rPr lang="cs-CZ" dirty="0" err="1"/>
              <a:t>nemperro</a:t>
            </a:r>
            <a:r>
              <a:rPr lang="cs-CZ" dirty="0"/>
              <a:t>.</a:t>
            </a:r>
          </a:p>
          <a:p>
            <a:pPr lvl="1"/>
            <a:r>
              <a:rPr lang="cs-CZ" dirty="0" err="1"/>
              <a:t>Quid</a:t>
            </a:r>
            <a:r>
              <a:rPr lang="cs-CZ" dirty="0"/>
              <a:t> </a:t>
            </a:r>
            <a:r>
              <a:rPr lang="cs-CZ" dirty="0" err="1"/>
              <a:t>omnimo</a:t>
            </a:r>
            <a:r>
              <a:rPr lang="cs-CZ" dirty="0"/>
              <a:t> </a:t>
            </a:r>
            <a:r>
              <a:rPr lang="cs-CZ" dirty="0" err="1"/>
              <a:t>voluptinus</a:t>
            </a:r>
            <a:r>
              <a:rPr lang="cs-CZ" dirty="0"/>
              <a:t>, qui con </a:t>
            </a:r>
            <a:r>
              <a:rPr lang="cs-CZ" dirty="0" err="1"/>
              <a:t>remo</a:t>
            </a:r>
            <a:r>
              <a:rPr lang="cs-CZ" dirty="0"/>
              <a:t> </a:t>
            </a:r>
            <a:r>
              <a:rPr lang="cs-CZ" dirty="0" err="1"/>
              <a:t>modipsapit</a:t>
            </a:r>
            <a:r>
              <a:rPr lang="cs-CZ" dirty="0"/>
              <a:t> </a:t>
            </a:r>
            <a:r>
              <a:rPr lang="cs-CZ" dirty="0" err="1"/>
              <a:t>porrum</a:t>
            </a:r>
            <a:r>
              <a:rPr lang="cs-CZ" dirty="0"/>
              <a:t> qui re </a:t>
            </a:r>
            <a:r>
              <a:rPr lang="cs-CZ" dirty="0" err="1"/>
              <a:t>optae</a:t>
            </a:r>
            <a:r>
              <a:rPr lang="cs-CZ" dirty="0"/>
              <a:t> </a:t>
            </a:r>
            <a:r>
              <a:rPr lang="cs-CZ" dirty="0" err="1"/>
              <a:t>num</a:t>
            </a:r>
            <a:r>
              <a:rPr lang="cs-CZ" dirty="0"/>
              <a:t> fuga. </a:t>
            </a:r>
            <a:r>
              <a:rPr lang="cs-CZ" dirty="0" err="1"/>
              <a:t>Unto</a:t>
            </a:r>
            <a:r>
              <a:rPr lang="cs-CZ" dirty="0"/>
              <a:t> </a:t>
            </a:r>
            <a:r>
              <a:rPr lang="cs-CZ" dirty="0" err="1"/>
              <a:t>bla</a:t>
            </a:r>
            <a:r>
              <a:rPr lang="cs-CZ" dirty="0"/>
              <a:t> </a:t>
            </a:r>
            <a:r>
              <a:rPr lang="cs-CZ" dirty="0" err="1"/>
              <a:t>cus</a:t>
            </a:r>
            <a:r>
              <a:rPr lang="cs-CZ" dirty="0"/>
              <a:t>, </a:t>
            </a:r>
            <a:r>
              <a:rPr lang="cs-CZ" dirty="0" err="1"/>
              <a:t>cum</a:t>
            </a:r>
            <a:r>
              <a:rPr lang="cs-CZ" dirty="0"/>
              <a:t> in </a:t>
            </a:r>
            <a:r>
              <a:rPr lang="cs-CZ" dirty="0" err="1"/>
              <a:t>eiur</a:t>
            </a:r>
            <a:r>
              <a:rPr lang="cs-CZ" dirty="0"/>
              <a:t>, con plit </a:t>
            </a:r>
            <a:r>
              <a:rPr lang="cs-CZ" dirty="0" err="1"/>
              <a:t>volores</a:t>
            </a:r>
            <a:r>
              <a:rPr lang="cs-CZ" dirty="0"/>
              <a:t> </a:t>
            </a:r>
            <a:r>
              <a:rPr lang="cs-CZ" dirty="0" err="1"/>
              <a:t>porio</a:t>
            </a:r>
            <a:r>
              <a:rPr lang="cs-CZ" dirty="0"/>
              <a:t>.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9D95C595-9621-630C-992B-3CE4717D319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cs-CZ" dirty="0"/>
              <a:t>Podnadpis</a:t>
            </a:r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13B8D6F3-2906-85DB-68CD-EBB720D2F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Im</a:t>
            </a:r>
            <a:r>
              <a:rPr lang="cs-CZ" dirty="0"/>
              <a:t> qui </a:t>
            </a:r>
            <a:r>
              <a:rPr lang="cs-CZ" dirty="0" err="1"/>
              <a:t>rerios</a:t>
            </a:r>
            <a:r>
              <a:rPr lang="cs-CZ" dirty="0"/>
              <a:t> </a:t>
            </a:r>
            <a:r>
              <a:rPr lang="cs-CZ" dirty="0" err="1"/>
              <a:t>denita</a:t>
            </a:r>
            <a:r>
              <a:rPr lang="cs-CZ" dirty="0"/>
              <a:t> </a:t>
            </a:r>
            <a:r>
              <a:rPr lang="cs-CZ" dirty="0" err="1"/>
              <a:t>comniss</a:t>
            </a:r>
            <a:r>
              <a:rPr lang="cs-CZ" dirty="0"/>
              <a:t> </a:t>
            </a:r>
            <a:r>
              <a:rPr lang="cs-CZ" dirty="0" err="1"/>
              <a:t>equae</a:t>
            </a:r>
            <a:r>
              <a:rPr lang="cs-CZ" dirty="0"/>
              <a:t>. </a:t>
            </a:r>
            <a:r>
              <a:rPr lang="cs-CZ" dirty="0" err="1"/>
              <a:t>Cearum</a:t>
            </a:r>
            <a:r>
              <a:rPr lang="cs-CZ" dirty="0"/>
              <a:t> </a:t>
            </a:r>
            <a:r>
              <a:rPr lang="cs-CZ" dirty="0" err="1"/>
              <a:t>volesti</a:t>
            </a:r>
            <a:r>
              <a:rPr lang="cs-CZ" dirty="0"/>
              <a:t> to  </a:t>
            </a:r>
            <a:r>
              <a:rPr lang="cs-CZ" dirty="0" err="1"/>
              <a:t>usandes</a:t>
            </a:r>
            <a:r>
              <a:rPr lang="cs-CZ" dirty="0"/>
              <a:t> </a:t>
            </a:r>
            <a:r>
              <a:rPr lang="cs-CZ" dirty="0" err="1"/>
              <a:t>audipic</a:t>
            </a:r>
            <a:r>
              <a:rPr lang="cs-CZ" dirty="0"/>
              <a:t> </a:t>
            </a:r>
            <a:r>
              <a:rPr lang="cs-CZ" dirty="0" err="1"/>
              <a:t>iusam</a:t>
            </a:r>
            <a:r>
              <a:rPr lang="cs-CZ" dirty="0"/>
              <a:t>, </a:t>
            </a:r>
            <a:r>
              <a:rPr lang="cs-CZ" dirty="0" err="1"/>
              <a:t>apietust</a:t>
            </a:r>
            <a:r>
              <a:rPr lang="cs-CZ" dirty="0"/>
              <a:t> </a:t>
            </a:r>
            <a:r>
              <a:rPr lang="cs-CZ" dirty="0" err="1"/>
              <a:t>aliqueis</a:t>
            </a:r>
            <a:r>
              <a:rPr lang="cs-CZ" dirty="0"/>
              <a:t>.</a:t>
            </a: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BB5A411C-58B1-D9BD-5B5C-675AB2FF477E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A1F02BBF-F98A-4997-9373-57ED7EDBB5B8}" type="slidenum">
              <a:rPr lang="cs-CZ" smtClean="0"/>
              <a:pPr/>
              <a:t>15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459053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4F716E37-C126-77D2-6264-912FBED31017}"/>
              </a:ext>
            </a:extLst>
          </p:cNvPr>
          <p:cNvSpPr>
            <a:spLocks noGrp="1"/>
          </p:cNvSpPr>
          <p:nvPr>
            <p:ph sz="quarter" idx="26"/>
          </p:nvPr>
        </p:nvSpPr>
        <p:spPr/>
        <p:txBody>
          <a:bodyPr>
            <a:normAutofit/>
          </a:bodyPr>
          <a:lstStyle/>
          <a:p>
            <a:r>
              <a:rPr lang="cs-CZ" dirty="0"/>
              <a:t>Et qui </a:t>
            </a:r>
            <a:r>
              <a:rPr lang="cs-CZ" dirty="0" err="1"/>
              <a:t>dolento</a:t>
            </a:r>
            <a:r>
              <a:rPr lang="cs-CZ" dirty="0"/>
              <a:t> </a:t>
            </a:r>
            <a:r>
              <a:rPr lang="cs-CZ" dirty="0" err="1"/>
              <a:t>tasitaspedi</a:t>
            </a:r>
            <a:r>
              <a:rPr lang="cs-CZ" dirty="0"/>
              <a:t> in </a:t>
            </a:r>
            <a:r>
              <a:rPr lang="cs-CZ" dirty="0" err="1"/>
              <a:t>eat.Eces</a:t>
            </a:r>
            <a:r>
              <a:rPr lang="cs-CZ" dirty="0"/>
              <a:t> min </a:t>
            </a:r>
            <a:r>
              <a:rPr lang="cs-CZ" dirty="0" err="1"/>
              <a:t>parum</a:t>
            </a:r>
            <a:r>
              <a:rPr lang="cs-CZ" dirty="0"/>
              <a:t> </a:t>
            </a:r>
            <a:r>
              <a:rPr lang="cs-CZ" dirty="0" err="1"/>
              <a:t>ipsum</a:t>
            </a:r>
            <a:r>
              <a:rPr lang="cs-CZ" dirty="0"/>
              <a:t> ex </a:t>
            </a:r>
            <a:r>
              <a:rPr lang="cs-CZ" dirty="0" err="1"/>
              <a:t>exceriasint</a:t>
            </a:r>
            <a:r>
              <a:rPr lang="cs-CZ" dirty="0"/>
              <a:t> </a:t>
            </a:r>
            <a:r>
              <a:rPr lang="cs-CZ" dirty="0" err="1"/>
              <a:t>prenima</a:t>
            </a:r>
            <a:r>
              <a:rPr lang="cs-CZ" dirty="0"/>
              <a:t> </a:t>
            </a:r>
            <a:r>
              <a:rPr lang="cs-CZ" dirty="0" err="1"/>
              <a:t>ximus</a:t>
            </a:r>
            <a:r>
              <a:rPr lang="cs-CZ" dirty="0"/>
              <a:t>, </a:t>
            </a:r>
            <a:r>
              <a:rPr lang="cs-CZ" dirty="0" err="1"/>
              <a:t>sa</a:t>
            </a:r>
            <a:r>
              <a:rPr lang="cs-CZ" dirty="0"/>
              <a:t> </a:t>
            </a:r>
            <a:r>
              <a:rPr lang="cs-CZ" dirty="0" err="1"/>
              <a:t>ipsa</a:t>
            </a:r>
            <a:r>
              <a:rPr lang="cs-CZ" dirty="0"/>
              <a:t> </a:t>
            </a:r>
            <a:r>
              <a:rPr lang="cs-CZ" dirty="0" err="1"/>
              <a:t>volorro</a:t>
            </a:r>
            <a:r>
              <a:rPr lang="cs-CZ" dirty="0"/>
              <a:t> et </a:t>
            </a:r>
            <a:r>
              <a:rPr lang="cs-CZ" dirty="0" err="1"/>
              <a:t>apiti</a:t>
            </a:r>
            <a:r>
              <a:rPr lang="cs-CZ" dirty="0"/>
              <a:t> aut </a:t>
            </a:r>
            <a:r>
              <a:rPr lang="cs-CZ" dirty="0" err="1"/>
              <a:t>unt</a:t>
            </a:r>
            <a:r>
              <a:rPr lang="cs-CZ" dirty="0"/>
              <a:t>, </a:t>
            </a:r>
            <a:r>
              <a:rPr lang="cs-CZ" dirty="0" err="1"/>
              <a:t>consequi</a:t>
            </a:r>
            <a:r>
              <a:rPr lang="cs-CZ" dirty="0"/>
              <a:t> </a:t>
            </a:r>
            <a:r>
              <a:rPr lang="cs-CZ" dirty="0" err="1"/>
              <a:t>dolut</a:t>
            </a:r>
            <a:r>
              <a:rPr lang="cs-CZ" dirty="0"/>
              <a:t> </a:t>
            </a:r>
            <a:r>
              <a:rPr lang="cs-CZ" dirty="0" err="1"/>
              <a:t>hiciis</a:t>
            </a:r>
            <a:r>
              <a:rPr lang="cs-CZ" dirty="0"/>
              <a:t> </a:t>
            </a:r>
            <a:r>
              <a:rPr lang="cs-CZ" dirty="0" err="1"/>
              <a:t>esequam</a:t>
            </a:r>
            <a:r>
              <a:rPr lang="cs-CZ" dirty="0"/>
              <a:t> </a:t>
            </a:r>
            <a:r>
              <a:rPr lang="cs-CZ" dirty="0" err="1"/>
              <a:t>facimus</a:t>
            </a:r>
            <a:r>
              <a:rPr lang="cs-CZ" dirty="0"/>
              <a:t> </a:t>
            </a:r>
            <a:r>
              <a:rPr lang="cs-CZ" dirty="0" err="1"/>
              <a:t>andicipsa</a:t>
            </a:r>
            <a:r>
              <a:rPr lang="cs-CZ" dirty="0"/>
              <a:t> </a:t>
            </a:r>
            <a:r>
              <a:rPr lang="cs-CZ" dirty="0" err="1"/>
              <a:t>quaepelitem</a:t>
            </a:r>
            <a:r>
              <a:rPr lang="cs-CZ" dirty="0"/>
              <a:t> </a:t>
            </a:r>
            <a:r>
              <a:rPr lang="cs-CZ" dirty="0" err="1"/>
              <a:t>voloritist</a:t>
            </a:r>
            <a:r>
              <a:rPr lang="cs-CZ" dirty="0"/>
              <a:t>, to </a:t>
            </a:r>
            <a:r>
              <a:rPr lang="cs-CZ" dirty="0" err="1"/>
              <a:t>eaqui</a:t>
            </a:r>
            <a:r>
              <a:rPr lang="cs-CZ" dirty="0"/>
              <a:t>:</a:t>
            </a:r>
          </a:p>
          <a:p>
            <a:pPr lvl="1"/>
            <a:r>
              <a:rPr lang="cs-CZ" dirty="0" err="1"/>
              <a:t>Quis</a:t>
            </a:r>
            <a:r>
              <a:rPr lang="cs-CZ" dirty="0"/>
              <a:t> </a:t>
            </a:r>
            <a:r>
              <a:rPr lang="cs-CZ" dirty="0" err="1"/>
              <a:t>inis</a:t>
            </a:r>
            <a:r>
              <a:rPr lang="cs-CZ" dirty="0"/>
              <a:t> </a:t>
            </a:r>
            <a:r>
              <a:rPr lang="cs-CZ" dirty="0" err="1"/>
              <a:t>arcimaios</a:t>
            </a:r>
            <a:r>
              <a:rPr lang="cs-CZ" dirty="0"/>
              <a:t> et as </a:t>
            </a:r>
            <a:r>
              <a:rPr lang="cs-CZ" dirty="0" err="1"/>
              <a:t>remque</a:t>
            </a:r>
            <a:r>
              <a:rPr lang="cs-CZ" dirty="0"/>
              <a:t> </a:t>
            </a:r>
            <a:r>
              <a:rPr lang="cs-CZ" dirty="0" err="1"/>
              <a:t>Nonestotatet</a:t>
            </a:r>
            <a:r>
              <a:rPr lang="cs-CZ" dirty="0"/>
              <a:t> </a:t>
            </a:r>
            <a:r>
              <a:rPr lang="cs-CZ" dirty="0" err="1"/>
              <a:t>is</a:t>
            </a:r>
            <a:r>
              <a:rPr lang="cs-CZ" dirty="0"/>
              <a:t> </a:t>
            </a:r>
            <a:r>
              <a:rPr lang="cs-CZ" dirty="0" err="1"/>
              <a:t>sanis</a:t>
            </a:r>
            <a:r>
              <a:rPr lang="cs-CZ" dirty="0"/>
              <a:t>.</a:t>
            </a:r>
          </a:p>
          <a:p>
            <a:pPr lvl="1"/>
            <a:r>
              <a:rPr lang="cs-CZ" dirty="0"/>
              <a:t>Se a </a:t>
            </a:r>
            <a:r>
              <a:rPr lang="cs-CZ" dirty="0" err="1"/>
              <a:t>ellandiciunt.Ut</a:t>
            </a:r>
            <a:r>
              <a:rPr lang="cs-CZ" dirty="0"/>
              <a:t> </a:t>
            </a:r>
            <a:r>
              <a:rPr lang="cs-CZ" dirty="0" err="1"/>
              <a:t>aliqui</a:t>
            </a:r>
            <a:r>
              <a:rPr lang="cs-CZ" dirty="0"/>
              <a:t> aut </a:t>
            </a:r>
            <a:r>
              <a:rPr lang="cs-CZ" dirty="0" err="1"/>
              <a:t>dolectem</a:t>
            </a:r>
            <a:r>
              <a:rPr lang="cs-CZ" dirty="0"/>
              <a:t> sum </a:t>
            </a:r>
            <a:r>
              <a:rPr lang="cs-CZ" dirty="0" err="1"/>
              <a:t>doloria</a:t>
            </a:r>
            <a:r>
              <a:rPr lang="cs-CZ" dirty="0"/>
              <a:t> </a:t>
            </a:r>
            <a:r>
              <a:rPr lang="cs-CZ" dirty="0" err="1"/>
              <a:t>volore</a:t>
            </a:r>
            <a:r>
              <a:rPr lang="cs-CZ" dirty="0"/>
              <a:t>, </a:t>
            </a:r>
            <a:r>
              <a:rPr lang="cs-CZ" dirty="0" err="1"/>
              <a:t>quae</a:t>
            </a:r>
            <a:r>
              <a:rPr lang="cs-CZ" dirty="0"/>
              <a:t> nos sed </a:t>
            </a:r>
            <a:r>
              <a:rPr lang="cs-CZ" dirty="0" err="1"/>
              <a:t>que</a:t>
            </a:r>
            <a:r>
              <a:rPr lang="cs-CZ" dirty="0"/>
              <a:t> </a:t>
            </a:r>
            <a:r>
              <a:rPr lang="cs-CZ" dirty="0" err="1"/>
              <a:t>nimil</a:t>
            </a:r>
            <a:r>
              <a:rPr lang="cs-CZ" dirty="0"/>
              <a:t> </a:t>
            </a:r>
            <a:r>
              <a:rPr lang="cs-CZ" dirty="0" err="1"/>
              <a:t>int</a:t>
            </a:r>
            <a:r>
              <a:rPr lang="cs-CZ" dirty="0"/>
              <a:t> aut </a:t>
            </a:r>
            <a:r>
              <a:rPr lang="cs-CZ" dirty="0" err="1"/>
              <a:t>est</a:t>
            </a:r>
            <a:r>
              <a:rPr lang="cs-CZ" dirty="0"/>
              <a:t>, aut </a:t>
            </a:r>
            <a:r>
              <a:rPr lang="cs-CZ" dirty="0" err="1"/>
              <a:t>rem</a:t>
            </a:r>
            <a:r>
              <a:rPr lang="cs-CZ" dirty="0"/>
              <a:t> </a:t>
            </a:r>
            <a:r>
              <a:rPr lang="cs-CZ" dirty="0" err="1"/>
              <a:t>iunt</a:t>
            </a:r>
            <a:r>
              <a:rPr lang="cs-CZ" dirty="0"/>
              <a:t> </a:t>
            </a:r>
            <a:r>
              <a:rPr lang="cs-CZ" dirty="0" err="1"/>
              <a:t>quibuscium</a:t>
            </a:r>
            <a:r>
              <a:rPr lang="cs-CZ" dirty="0"/>
              <a:t> es </a:t>
            </a:r>
            <a:r>
              <a:rPr lang="cs-CZ" dirty="0" err="1"/>
              <a:t>vella</a:t>
            </a:r>
            <a:r>
              <a:rPr lang="cs-CZ" dirty="0"/>
              <a:t> </a:t>
            </a:r>
            <a:r>
              <a:rPr lang="cs-CZ" dirty="0" err="1"/>
              <a:t>elestotae</a:t>
            </a:r>
            <a:r>
              <a:rPr lang="cs-CZ" dirty="0"/>
              <a:t> </a:t>
            </a:r>
            <a:r>
              <a:rPr lang="cs-CZ" dirty="0" err="1"/>
              <a:t>nonem</a:t>
            </a:r>
            <a:r>
              <a:rPr lang="cs-CZ" dirty="0"/>
              <a:t> </a:t>
            </a:r>
            <a:r>
              <a:rPr lang="cs-CZ" dirty="0" err="1"/>
              <a:t>enisqua</a:t>
            </a:r>
            <a:r>
              <a:rPr lang="cs-CZ" dirty="0"/>
              <a:t> </a:t>
            </a:r>
            <a:r>
              <a:rPr lang="cs-CZ" dirty="0" err="1"/>
              <a:t>eceatias</a:t>
            </a:r>
            <a:r>
              <a:rPr lang="cs-CZ" dirty="0"/>
              <a:t> si aut et </a:t>
            </a:r>
            <a:r>
              <a:rPr lang="cs-CZ" dirty="0" err="1"/>
              <a:t>maiorro</a:t>
            </a:r>
            <a:r>
              <a:rPr lang="cs-CZ" dirty="0"/>
              <a:t> </a:t>
            </a:r>
            <a:r>
              <a:rPr lang="cs-CZ" dirty="0" err="1"/>
              <a:t>eveliatem</a:t>
            </a:r>
            <a:r>
              <a:rPr lang="cs-CZ" dirty="0"/>
              <a:t> </a:t>
            </a:r>
            <a:r>
              <a:rPr lang="cs-CZ" dirty="0" err="1"/>
              <a:t>que</a:t>
            </a:r>
            <a:r>
              <a:rPr lang="cs-CZ" dirty="0"/>
              <a:t> </a:t>
            </a:r>
            <a:r>
              <a:rPr lang="cs-CZ" dirty="0" err="1"/>
              <a:t>nus</a:t>
            </a:r>
            <a:r>
              <a:rPr lang="cs-CZ" dirty="0"/>
              <a:t>, </a:t>
            </a:r>
            <a:r>
              <a:rPr lang="cs-CZ" dirty="0" err="1"/>
              <a:t>cum</a:t>
            </a:r>
            <a:r>
              <a:rPr lang="cs-CZ" dirty="0"/>
              <a:t> vel et </a:t>
            </a:r>
            <a:r>
              <a:rPr lang="cs-CZ" dirty="0" err="1"/>
              <a:t>anture</a:t>
            </a:r>
            <a:r>
              <a:rPr lang="cs-CZ" dirty="0"/>
              <a:t> </a:t>
            </a:r>
            <a:r>
              <a:rPr lang="cs-CZ" dirty="0" err="1"/>
              <a:t>exceatur</a:t>
            </a:r>
            <a:r>
              <a:rPr lang="cs-CZ" dirty="0"/>
              <a:t>, </a:t>
            </a:r>
            <a:r>
              <a:rPr lang="cs-CZ" dirty="0" err="1"/>
              <a:t>nulloreris</a:t>
            </a:r>
            <a:r>
              <a:rPr lang="cs-CZ" dirty="0"/>
              <a:t> </a:t>
            </a:r>
            <a:r>
              <a:rPr lang="cs-CZ" dirty="0" err="1"/>
              <a:t>sae</a:t>
            </a:r>
            <a:r>
              <a:rPr lang="cs-CZ" dirty="0"/>
              <a:t> </a:t>
            </a:r>
            <a:r>
              <a:rPr lang="cs-CZ" dirty="0" err="1"/>
              <a:t>pe</a:t>
            </a:r>
            <a:r>
              <a:rPr lang="cs-CZ" dirty="0"/>
              <a:t> autem </a:t>
            </a:r>
            <a:r>
              <a:rPr lang="cs-CZ" dirty="0" err="1"/>
              <a:t>cum</a:t>
            </a:r>
            <a:r>
              <a:rPr lang="cs-CZ" dirty="0"/>
              <a:t> </a:t>
            </a:r>
            <a:r>
              <a:rPr lang="cs-CZ" dirty="0" err="1"/>
              <a:t>que</a:t>
            </a:r>
            <a:r>
              <a:rPr lang="cs-CZ" dirty="0"/>
              <a:t> </a:t>
            </a:r>
            <a:r>
              <a:rPr lang="cs-CZ" dirty="0" err="1"/>
              <a:t>vent</a:t>
            </a:r>
            <a:r>
              <a:rPr lang="cs-CZ" dirty="0"/>
              <a:t> </a:t>
            </a:r>
            <a:r>
              <a:rPr lang="cs-CZ" dirty="0" err="1"/>
              <a:t>unt</a:t>
            </a:r>
            <a:r>
              <a:rPr lang="cs-CZ" dirty="0"/>
              <a:t> </a:t>
            </a:r>
            <a:r>
              <a:rPr lang="cs-CZ" dirty="0" err="1"/>
              <a:t>fugit</a:t>
            </a:r>
            <a:r>
              <a:rPr lang="cs-CZ" dirty="0"/>
              <a:t> aut </a:t>
            </a:r>
            <a:r>
              <a:rPr lang="cs-CZ" dirty="0" err="1"/>
              <a:t>untios</a:t>
            </a:r>
            <a:r>
              <a:rPr lang="cs-CZ" dirty="0"/>
              <a:t> </a:t>
            </a:r>
            <a:r>
              <a:rPr lang="cs-CZ" dirty="0" err="1"/>
              <a:t>cuptas</a:t>
            </a:r>
            <a:r>
              <a:rPr lang="cs-CZ" dirty="0"/>
              <a:t> </a:t>
            </a:r>
            <a:r>
              <a:rPr lang="cs-CZ" dirty="0" err="1"/>
              <a:t>eiunduciam</a:t>
            </a:r>
            <a:r>
              <a:rPr lang="cs-CZ" dirty="0"/>
              <a:t> re, </a:t>
            </a:r>
            <a:r>
              <a:rPr lang="cs-CZ" dirty="0" err="1"/>
              <a:t>quossi</a:t>
            </a:r>
            <a:r>
              <a:rPr lang="cs-CZ" dirty="0"/>
              <a:t> </a:t>
            </a:r>
            <a:r>
              <a:rPr lang="cs-CZ" dirty="0" err="1"/>
              <a:t>que</a:t>
            </a:r>
            <a:r>
              <a:rPr lang="cs-CZ" dirty="0"/>
              <a:t> </a:t>
            </a:r>
            <a:r>
              <a:rPr lang="cs-CZ" dirty="0" err="1"/>
              <a:t>dolut</a:t>
            </a:r>
            <a:r>
              <a:rPr lang="cs-CZ" dirty="0"/>
              <a:t> </a:t>
            </a:r>
            <a:r>
              <a:rPr lang="cs-CZ" dirty="0" err="1"/>
              <a:t>ut</a:t>
            </a:r>
            <a:r>
              <a:rPr lang="cs-CZ" dirty="0"/>
              <a:t> </a:t>
            </a:r>
            <a:r>
              <a:rPr lang="cs-CZ" dirty="0" err="1"/>
              <a:t>volorum</a:t>
            </a:r>
            <a:r>
              <a:rPr lang="cs-CZ" dirty="0"/>
              <a:t> </a:t>
            </a:r>
            <a:r>
              <a:rPr lang="cs-CZ" dirty="0" err="1"/>
              <a:t>quuntorest</a:t>
            </a:r>
            <a:r>
              <a:rPr lang="cs-CZ" dirty="0"/>
              <a:t>, </a:t>
            </a:r>
            <a:r>
              <a:rPr lang="cs-CZ" dirty="0" err="1"/>
              <a:t>odis</a:t>
            </a:r>
            <a:r>
              <a:rPr lang="cs-CZ" dirty="0"/>
              <a:t> </a:t>
            </a:r>
            <a:r>
              <a:rPr lang="cs-CZ" dirty="0" err="1"/>
              <a:t>endam</a:t>
            </a:r>
            <a:r>
              <a:rPr lang="cs-CZ" dirty="0"/>
              <a:t> </a:t>
            </a:r>
            <a:r>
              <a:rPr lang="cs-CZ" dirty="0" err="1"/>
              <a:t>il</a:t>
            </a:r>
            <a:r>
              <a:rPr lang="cs-CZ" dirty="0"/>
              <a:t> ex et, </a:t>
            </a:r>
            <a:r>
              <a:rPr lang="cs-CZ" dirty="0" err="1"/>
              <a:t>ut</a:t>
            </a:r>
            <a:r>
              <a:rPr lang="cs-CZ" dirty="0"/>
              <a:t> </a:t>
            </a:r>
            <a:r>
              <a:rPr lang="cs-CZ" dirty="0" err="1"/>
              <a:t>doluptate</a:t>
            </a:r>
            <a:r>
              <a:rPr lang="cs-CZ" dirty="0"/>
              <a:t> qui </a:t>
            </a:r>
            <a:r>
              <a:rPr lang="cs-CZ" dirty="0" err="1"/>
              <a:t>consequaspic</a:t>
            </a:r>
            <a:r>
              <a:rPr lang="cs-CZ" dirty="0"/>
              <a:t> </a:t>
            </a:r>
            <a:r>
              <a:rPr lang="cs-CZ" dirty="0" err="1"/>
              <a:t>tenitate</a:t>
            </a:r>
            <a:r>
              <a:rPr lang="cs-CZ" dirty="0"/>
              <a:t> </a:t>
            </a:r>
            <a:r>
              <a:rPr lang="cs-CZ" dirty="0" err="1"/>
              <a:t>omnitiu</a:t>
            </a:r>
            <a:r>
              <a:rPr lang="cs-CZ" dirty="0"/>
              <a:t> </a:t>
            </a:r>
            <a:r>
              <a:rPr lang="cs-CZ" dirty="0" err="1"/>
              <a:t>ntureri</a:t>
            </a:r>
            <a:r>
              <a:rPr lang="cs-CZ" dirty="0"/>
              <a:t> </a:t>
            </a:r>
            <a:r>
              <a:rPr lang="cs-CZ" dirty="0" err="1"/>
              <a:t>tatectem</a:t>
            </a:r>
            <a:r>
              <a:rPr lang="cs-CZ" dirty="0"/>
              <a:t> </a:t>
            </a:r>
            <a:r>
              <a:rPr lang="cs-CZ" dirty="0" err="1"/>
              <a:t>earciet</a:t>
            </a:r>
            <a:r>
              <a:rPr lang="cs-CZ" dirty="0"/>
              <a:t>, </a:t>
            </a:r>
            <a:r>
              <a:rPr lang="cs-CZ" dirty="0" err="1"/>
              <a:t>que</a:t>
            </a:r>
            <a:r>
              <a:rPr lang="cs-CZ" dirty="0"/>
              <a:t> </a:t>
            </a:r>
            <a:r>
              <a:rPr lang="cs-CZ" dirty="0" err="1"/>
              <a:t>nus</a:t>
            </a:r>
            <a:r>
              <a:rPr lang="cs-CZ" dirty="0"/>
              <a:t> </a:t>
            </a:r>
            <a:r>
              <a:rPr lang="cs-CZ" dirty="0" err="1"/>
              <a:t>evel</a:t>
            </a:r>
            <a:r>
              <a:rPr lang="cs-CZ" dirty="0"/>
              <a:t> </a:t>
            </a:r>
            <a:r>
              <a:rPr lang="cs-CZ" dirty="0" err="1"/>
              <a:t>moluptatus</a:t>
            </a:r>
            <a:r>
              <a:rPr lang="cs-CZ" dirty="0"/>
              <a:t>.</a:t>
            </a:r>
          </a:p>
          <a:p>
            <a:pPr lvl="1"/>
            <a:r>
              <a:rPr lang="cs-CZ" dirty="0"/>
              <a:t>At </a:t>
            </a:r>
            <a:r>
              <a:rPr lang="cs-CZ" dirty="0" err="1"/>
              <a:t>incto</a:t>
            </a:r>
            <a:r>
              <a:rPr lang="cs-CZ" dirty="0"/>
              <a:t> </a:t>
            </a:r>
            <a:r>
              <a:rPr lang="cs-CZ" dirty="0" err="1"/>
              <a:t>velique</a:t>
            </a:r>
            <a:r>
              <a:rPr lang="cs-CZ" dirty="0"/>
              <a:t> </a:t>
            </a:r>
            <a:r>
              <a:rPr lang="cs-CZ" dirty="0" err="1"/>
              <a:t>none</a:t>
            </a:r>
            <a:r>
              <a:rPr lang="cs-CZ" dirty="0"/>
              <a:t> </a:t>
            </a:r>
            <a:r>
              <a:rPr lang="cs-CZ" dirty="0" err="1"/>
              <a:t>sinciis</a:t>
            </a:r>
            <a:r>
              <a:rPr lang="cs-CZ" dirty="0"/>
              <a:t> </a:t>
            </a:r>
            <a:r>
              <a:rPr lang="cs-CZ" dirty="0" err="1"/>
              <a:t>mo</a:t>
            </a:r>
            <a:r>
              <a:rPr lang="cs-CZ" dirty="0"/>
              <a:t> </a:t>
            </a:r>
            <a:r>
              <a:rPr lang="cs-CZ" dirty="0" err="1"/>
              <a:t>quis</a:t>
            </a:r>
            <a:r>
              <a:rPr lang="cs-CZ" dirty="0"/>
              <a:t> et </a:t>
            </a:r>
            <a:r>
              <a:rPr lang="cs-CZ" dirty="0" err="1"/>
              <a:t>elia</a:t>
            </a:r>
            <a:r>
              <a:rPr lang="cs-CZ" dirty="0"/>
              <a:t> </a:t>
            </a:r>
            <a:r>
              <a:rPr lang="cs-CZ" dirty="0" err="1"/>
              <a:t>sunt</a:t>
            </a:r>
            <a:r>
              <a:rPr lang="cs-CZ" dirty="0"/>
              <a:t> </a:t>
            </a:r>
            <a:r>
              <a:rPr lang="cs-CZ" dirty="0" err="1"/>
              <a:t>mint</a:t>
            </a:r>
            <a:r>
              <a:rPr lang="cs-CZ" dirty="0"/>
              <a:t>, </a:t>
            </a:r>
            <a:r>
              <a:rPr lang="cs-CZ" dirty="0" err="1"/>
              <a:t>ut</a:t>
            </a:r>
            <a:r>
              <a:rPr lang="cs-CZ" dirty="0"/>
              <a:t> in </a:t>
            </a:r>
            <a:r>
              <a:rPr lang="cs-CZ" dirty="0" err="1"/>
              <a:t>perferi</a:t>
            </a:r>
            <a:r>
              <a:rPr lang="cs-CZ" dirty="0"/>
              <a:t> </a:t>
            </a:r>
            <a:r>
              <a:rPr lang="cs-CZ" dirty="0" err="1"/>
              <a:t>onsequisti</a:t>
            </a:r>
            <a:r>
              <a:rPr lang="cs-CZ" dirty="0"/>
              <a:t> </a:t>
            </a:r>
            <a:r>
              <a:rPr lang="cs-CZ" dirty="0" err="1"/>
              <a:t>audante</a:t>
            </a:r>
            <a:r>
              <a:rPr lang="cs-CZ" dirty="0"/>
              <a:t> </a:t>
            </a:r>
            <a:r>
              <a:rPr lang="cs-CZ" dirty="0" err="1"/>
              <a:t>natus</a:t>
            </a:r>
            <a:r>
              <a:rPr lang="cs-CZ" dirty="0"/>
              <a:t> </a:t>
            </a:r>
            <a:r>
              <a:rPr lang="cs-CZ" dirty="0" err="1"/>
              <a:t>velibereprem</a:t>
            </a:r>
            <a:r>
              <a:rPr lang="cs-CZ" dirty="0"/>
              <a:t> quo </a:t>
            </a:r>
            <a:r>
              <a:rPr lang="cs-CZ" dirty="0" err="1"/>
              <a:t>voluptatis</a:t>
            </a:r>
            <a:r>
              <a:rPr lang="cs-CZ" dirty="0"/>
              <a:t> </a:t>
            </a:r>
            <a:r>
              <a:rPr lang="cs-CZ" dirty="0" err="1"/>
              <a:t>molum</a:t>
            </a:r>
            <a:r>
              <a:rPr lang="cs-CZ" dirty="0"/>
              <a:t> </a:t>
            </a:r>
            <a:r>
              <a:rPr lang="cs-CZ" dirty="0" err="1"/>
              <a:t>que</a:t>
            </a:r>
            <a:r>
              <a:rPr lang="cs-CZ" dirty="0"/>
              <a:t> pratur </a:t>
            </a:r>
            <a:r>
              <a:rPr lang="cs-CZ" dirty="0" err="1"/>
              <a:t>adi</a:t>
            </a:r>
            <a:r>
              <a:rPr lang="cs-CZ" dirty="0"/>
              <a:t> </a:t>
            </a:r>
            <a:r>
              <a:rPr lang="cs-CZ" dirty="0" err="1"/>
              <a:t>ducim</a:t>
            </a:r>
            <a:r>
              <a:rPr lang="cs-CZ" dirty="0"/>
              <a:t> </a:t>
            </a:r>
            <a:r>
              <a:rPr lang="cs-CZ" dirty="0" err="1"/>
              <a:t>etIligendebis</a:t>
            </a:r>
            <a:r>
              <a:rPr lang="cs-CZ" dirty="0"/>
              <a:t> qui </a:t>
            </a:r>
            <a:r>
              <a:rPr lang="cs-CZ" dirty="0" err="1"/>
              <a:t>nonse</a:t>
            </a:r>
            <a:r>
              <a:rPr lang="cs-CZ" dirty="0"/>
              <a:t> </a:t>
            </a:r>
            <a:r>
              <a:rPr lang="cs-CZ" dirty="0" err="1"/>
              <a:t>odi</a:t>
            </a:r>
            <a:r>
              <a:rPr lang="cs-CZ" dirty="0"/>
              <a:t> </a:t>
            </a:r>
            <a:r>
              <a:rPr lang="cs-CZ" dirty="0" err="1"/>
              <a:t>cum</a:t>
            </a:r>
            <a:r>
              <a:rPr lang="cs-CZ" dirty="0"/>
              <a:t> </a:t>
            </a:r>
            <a:r>
              <a:rPr lang="cs-CZ" dirty="0" err="1"/>
              <a:t>suntet</a:t>
            </a:r>
            <a:r>
              <a:rPr lang="cs-CZ" dirty="0"/>
              <a:t> </a:t>
            </a:r>
            <a:r>
              <a:rPr lang="cs-CZ" dirty="0" err="1"/>
              <a:t>remporeiuria</a:t>
            </a:r>
            <a:r>
              <a:rPr lang="cs-CZ" dirty="0"/>
              <a:t> </a:t>
            </a:r>
            <a:r>
              <a:rPr lang="cs-CZ" dirty="0" err="1"/>
              <a:t>idessit</a:t>
            </a:r>
            <a:r>
              <a:rPr lang="cs-CZ" dirty="0"/>
              <a:t>.</a:t>
            </a:r>
          </a:p>
          <a:p>
            <a:pPr lvl="1"/>
            <a:r>
              <a:rPr lang="cs-CZ" dirty="0"/>
              <a:t>Aut </a:t>
            </a:r>
            <a:r>
              <a:rPr lang="cs-CZ" dirty="0" err="1"/>
              <a:t>int</a:t>
            </a:r>
            <a:r>
              <a:rPr lang="cs-CZ" dirty="0"/>
              <a:t> </a:t>
            </a:r>
            <a:r>
              <a:rPr lang="cs-CZ" dirty="0" err="1"/>
              <a:t>rehenihitia</a:t>
            </a:r>
            <a:r>
              <a:rPr lang="cs-CZ" dirty="0"/>
              <a:t> </a:t>
            </a:r>
            <a:r>
              <a:rPr lang="cs-CZ" dirty="0" err="1"/>
              <a:t>volorepudam</a:t>
            </a:r>
            <a:r>
              <a:rPr lang="cs-CZ" dirty="0"/>
              <a:t> </a:t>
            </a:r>
            <a:r>
              <a:rPr lang="cs-CZ" dirty="0" err="1"/>
              <a:t>ut</a:t>
            </a:r>
            <a:r>
              <a:rPr lang="cs-CZ" dirty="0"/>
              <a:t> </a:t>
            </a:r>
            <a:r>
              <a:rPr lang="cs-CZ" dirty="0" err="1"/>
              <a:t>ut</a:t>
            </a:r>
            <a:r>
              <a:rPr lang="cs-CZ" dirty="0"/>
              <a:t> a </a:t>
            </a:r>
            <a:r>
              <a:rPr lang="cs-CZ" dirty="0" err="1"/>
              <a:t>dolor</a:t>
            </a:r>
            <a:r>
              <a:rPr lang="cs-CZ" dirty="0"/>
              <a:t> </a:t>
            </a:r>
            <a:r>
              <a:rPr lang="cs-CZ" dirty="0" err="1"/>
              <a:t>magnimus</a:t>
            </a:r>
            <a:r>
              <a:rPr lang="cs-CZ" dirty="0"/>
              <a:t> </a:t>
            </a:r>
            <a:r>
              <a:rPr lang="cs-CZ" dirty="0" err="1"/>
              <a:t>nihicia</a:t>
            </a:r>
            <a:r>
              <a:rPr lang="cs-CZ" dirty="0"/>
              <a:t> </a:t>
            </a:r>
            <a:r>
              <a:rPr lang="cs-CZ" dirty="0" err="1"/>
              <a:t>coneste</a:t>
            </a:r>
            <a:r>
              <a:rPr lang="cs-CZ" dirty="0"/>
              <a:t> </a:t>
            </a:r>
            <a:r>
              <a:rPr lang="cs-CZ" dirty="0" err="1"/>
              <a:t>modit</a:t>
            </a:r>
            <a:r>
              <a:rPr lang="cs-CZ" dirty="0"/>
              <a:t> </a:t>
            </a:r>
            <a:r>
              <a:rPr lang="cs-CZ" dirty="0" err="1"/>
              <a:t>dolupiciur</a:t>
            </a:r>
            <a:r>
              <a:rPr lang="cs-CZ" dirty="0"/>
              <a:t> as vel </a:t>
            </a:r>
            <a:r>
              <a:rPr lang="cs-CZ" dirty="0" err="1"/>
              <a:t>intet</a:t>
            </a:r>
            <a:r>
              <a:rPr lang="cs-CZ" dirty="0"/>
              <a:t> </a:t>
            </a:r>
            <a:r>
              <a:rPr lang="cs-CZ" dirty="0" err="1"/>
              <a:t>andi</a:t>
            </a:r>
            <a:r>
              <a:rPr lang="cs-CZ" dirty="0"/>
              <a:t> od </a:t>
            </a:r>
            <a:r>
              <a:rPr lang="cs-CZ" dirty="0" err="1"/>
              <a:t>magnim</a:t>
            </a:r>
            <a:r>
              <a:rPr lang="cs-CZ" dirty="0"/>
              <a:t> qui aut </a:t>
            </a:r>
            <a:r>
              <a:rPr lang="cs-CZ" dirty="0" err="1"/>
              <a:t>fugia</a:t>
            </a:r>
            <a:r>
              <a:rPr lang="cs-CZ" dirty="0"/>
              <a:t> </a:t>
            </a:r>
            <a:r>
              <a:rPr lang="cs-CZ" dirty="0" err="1"/>
              <a:t>sa</a:t>
            </a:r>
            <a:r>
              <a:rPr lang="cs-CZ" dirty="0"/>
              <a:t> </a:t>
            </a:r>
            <a:r>
              <a:rPr lang="cs-CZ" dirty="0" err="1"/>
              <a:t>nusa</a:t>
            </a:r>
            <a:r>
              <a:rPr lang="cs-CZ" dirty="0"/>
              <a:t> </a:t>
            </a:r>
            <a:r>
              <a:rPr lang="cs-CZ" dirty="0" err="1"/>
              <a:t>sit</a:t>
            </a:r>
            <a:r>
              <a:rPr lang="cs-CZ" dirty="0"/>
              <a:t>, </a:t>
            </a:r>
            <a:r>
              <a:rPr lang="cs-CZ" dirty="0" err="1"/>
              <a:t>quiam</a:t>
            </a:r>
            <a:r>
              <a:rPr lang="cs-CZ" dirty="0"/>
              <a:t> </a:t>
            </a:r>
            <a:r>
              <a:rPr lang="cs-CZ" dirty="0" err="1"/>
              <a:t>ut</a:t>
            </a:r>
            <a:r>
              <a:rPr lang="cs-CZ" dirty="0"/>
              <a:t> </a:t>
            </a:r>
            <a:r>
              <a:rPr lang="cs-CZ" dirty="0" err="1"/>
              <a:t>velisti</a:t>
            </a:r>
            <a:r>
              <a:rPr lang="cs-CZ" dirty="0"/>
              <a:t> </a:t>
            </a:r>
            <a:r>
              <a:rPr lang="cs-CZ" dirty="0" err="1"/>
              <a:t>odio</a:t>
            </a:r>
            <a:r>
              <a:rPr lang="cs-CZ" dirty="0"/>
              <a:t> </a:t>
            </a:r>
            <a:r>
              <a:rPr lang="cs-CZ" dirty="0" err="1"/>
              <a:t>eumet</a:t>
            </a:r>
            <a:r>
              <a:rPr lang="cs-CZ" dirty="0"/>
              <a:t> </a:t>
            </a:r>
            <a:r>
              <a:rPr lang="cs-CZ" dirty="0" err="1"/>
              <a:t>ipid</a:t>
            </a:r>
            <a:r>
              <a:rPr lang="cs-CZ" dirty="0"/>
              <a:t> </a:t>
            </a:r>
            <a:r>
              <a:rPr lang="cs-CZ" dirty="0" err="1"/>
              <a:t>quam</a:t>
            </a:r>
            <a:r>
              <a:rPr lang="cs-CZ" dirty="0"/>
              <a:t> ne </a:t>
            </a:r>
            <a:r>
              <a:rPr lang="cs-CZ" dirty="0" err="1"/>
              <a:t>moloratus</a:t>
            </a:r>
            <a:r>
              <a:rPr lang="cs-CZ" dirty="0"/>
              <a:t> aut </a:t>
            </a:r>
            <a:r>
              <a:rPr lang="cs-CZ" dirty="0" err="1"/>
              <a:t>ut</a:t>
            </a:r>
            <a:r>
              <a:rPr lang="cs-CZ" dirty="0"/>
              <a:t> </a:t>
            </a:r>
            <a:r>
              <a:rPr lang="cs-CZ" dirty="0" err="1"/>
              <a:t>pa</a:t>
            </a:r>
            <a:r>
              <a:rPr lang="cs-CZ" dirty="0"/>
              <a:t> </a:t>
            </a:r>
            <a:r>
              <a:rPr lang="cs-CZ" dirty="0" err="1"/>
              <a:t>volore</a:t>
            </a:r>
            <a:r>
              <a:rPr lang="cs-CZ" dirty="0"/>
              <a:t> </a:t>
            </a:r>
            <a:r>
              <a:rPr lang="cs-CZ" dirty="0" err="1"/>
              <a:t>latendanis</a:t>
            </a:r>
            <a:r>
              <a:rPr lang="cs-CZ" dirty="0"/>
              <a:t> </a:t>
            </a:r>
            <a:r>
              <a:rPr lang="cs-CZ" dirty="0" err="1"/>
              <a:t>rem</a:t>
            </a:r>
            <a:r>
              <a:rPr lang="cs-CZ" dirty="0"/>
              <a:t> </a:t>
            </a:r>
            <a:r>
              <a:rPr lang="cs-CZ" dirty="0" err="1"/>
              <a:t>il</a:t>
            </a:r>
            <a:r>
              <a:rPr lang="cs-CZ" dirty="0"/>
              <a:t> </a:t>
            </a:r>
            <a:r>
              <a:rPr lang="cs-CZ" dirty="0" err="1"/>
              <a:t>ipsam</a:t>
            </a:r>
            <a:r>
              <a:rPr lang="cs-CZ" dirty="0"/>
              <a:t> </a:t>
            </a:r>
            <a:r>
              <a:rPr lang="cs-CZ" dirty="0" err="1"/>
              <a:t>sequis</a:t>
            </a:r>
            <a:r>
              <a:rPr lang="cs-CZ" dirty="0"/>
              <a:t> es </a:t>
            </a:r>
            <a:r>
              <a:rPr lang="cs-CZ" dirty="0" err="1"/>
              <a:t>nemperro</a:t>
            </a:r>
            <a:r>
              <a:rPr lang="cs-CZ" dirty="0"/>
              <a:t>.</a:t>
            </a:r>
          </a:p>
          <a:p>
            <a:pPr lvl="1"/>
            <a:r>
              <a:rPr lang="cs-CZ" dirty="0" err="1"/>
              <a:t>Quid</a:t>
            </a:r>
            <a:r>
              <a:rPr lang="cs-CZ" dirty="0"/>
              <a:t> </a:t>
            </a:r>
            <a:r>
              <a:rPr lang="cs-CZ" dirty="0" err="1"/>
              <a:t>omnimo</a:t>
            </a:r>
            <a:r>
              <a:rPr lang="cs-CZ" dirty="0"/>
              <a:t> </a:t>
            </a:r>
            <a:r>
              <a:rPr lang="cs-CZ" dirty="0" err="1"/>
              <a:t>voluptinus</a:t>
            </a:r>
            <a:r>
              <a:rPr lang="cs-CZ" dirty="0"/>
              <a:t>, qui con </a:t>
            </a:r>
            <a:r>
              <a:rPr lang="cs-CZ" dirty="0" err="1"/>
              <a:t>remo</a:t>
            </a:r>
            <a:r>
              <a:rPr lang="cs-CZ" dirty="0"/>
              <a:t> </a:t>
            </a:r>
            <a:r>
              <a:rPr lang="cs-CZ" dirty="0" err="1"/>
              <a:t>modipsapit</a:t>
            </a:r>
            <a:r>
              <a:rPr lang="cs-CZ" dirty="0"/>
              <a:t> </a:t>
            </a:r>
            <a:r>
              <a:rPr lang="cs-CZ" dirty="0" err="1"/>
              <a:t>porrum</a:t>
            </a:r>
            <a:r>
              <a:rPr lang="cs-CZ" dirty="0"/>
              <a:t> qui re </a:t>
            </a:r>
            <a:r>
              <a:rPr lang="cs-CZ" dirty="0" err="1"/>
              <a:t>optae</a:t>
            </a:r>
            <a:r>
              <a:rPr lang="cs-CZ" dirty="0"/>
              <a:t> </a:t>
            </a:r>
            <a:r>
              <a:rPr lang="cs-CZ" dirty="0" err="1"/>
              <a:t>num</a:t>
            </a:r>
            <a:r>
              <a:rPr lang="cs-CZ" dirty="0"/>
              <a:t> fuga. </a:t>
            </a:r>
            <a:r>
              <a:rPr lang="cs-CZ" dirty="0" err="1"/>
              <a:t>Unto</a:t>
            </a:r>
            <a:r>
              <a:rPr lang="cs-CZ" dirty="0"/>
              <a:t> </a:t>
            </a:r>
            <a:r>
              <a:rPr lang="cs-CZ" dirty="0" err="1"/>
              <a:t>bla</a:t>
            </a:r>
            <a:r>
              <a:rPr lang="cs-CZ" dirty="0"/>
              <a:t> </a:t>
            </a:r>
            <a:r>
              <a:rPr lang="cs-CZ" dirty="0" err="1"/>
              <a:t>cus</a:t>
            </a:r>
            <a:r>
              <a:rPr lang="cs-CZ" dirty="0"/>
              <a:t>, </a:t>
            </a:r>
            <a:r>
              <a:rPr lang="cs-CZ" dirty="0" err="1"/>
              <a:t>cum</a:t>
            </a:r>
            <a:r>
              <a:rPr lang="cs-CZ" dirty="0"/>
              <a:t> in </a:t>
            </a:r>
            <a:r>
              <a:rPr lang="cs-CZ" dirty="0" err="1"/>
              <a:t>eiur</a:t>
            </a:r>
            <a:r>
              <a:rPr lang="cs-CZ" dirty="0"/>
              <a:t>, con plit </a:t>
            </a:r>
            <a:r>
              <a:rPr lang="cs-CZ" dirty="0" err="1"/>
              <a:t>volores</a:t>
            </a:r>
            <a:r>
              <a:rPr lang="cs-CZ" dirty="0"/>
              <a:t> </a:t>
            </a:r>
            <a:r>
              <a:rPr lang="cs-CZ" dirty="0" err="1"/>
              <a:t>porio</a:t>
            </a:r>
            <a:r>
              <a:rPr lang="cs-CZ" dirty="0"/>
              <a:t>.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9D95C595-9621-630C-992B-3CE4717D319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cs-CZ" dirty="0"/>
              <a:t>Podnadpis</a:t>
            </a:r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13B8D6F3-2906-85DB-68CD-EBB720D2F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Im</a:t>
            </a:r>
            <a:r>
              <a:rPr lang="cs-CZ" dirty="0"/>
              <a:t> qui </a:t>
            </a:r>
            <a:r>
              <a:rPr lang="cs-CZ" dirty="0" err="1"/>
              <a:t>rerios</a:t>
            </a:r>
            <a:r>
              <a:rPr lang="cs-CZ" dirty="0"/>
              <a:t> </a:t>
            </a:r>
            <a:r>
              <a:rPr lang="cs-CZ" dirty="0" err="1"/>
              <a:t>denita</a:t>
            </a:r>
            <a:r>
              <a:rPr lang="cs-CZ" dirty="0"/>
              <a:t> </a:t>
            </a:r>
            <a:r>
              <a:rPr lang="cs-CZ" dirty="0" err="1"/>
              <a:t>comniss</a:t>
            </a:r>
            <a:r>
              <a:rPr lang="cs-CZ" dirty="0"/>
              <a:t> </a:t>
            </a:r>
            <a:r>
              <a:rPr lang="cs-CZ" dirty="0" err="1"/>
              <a:t>equae</a:t>
            </a:r>
            <a:r>
              <a:rPr lang="cs-CZ" dirty="0"/>
              <a:t>. </a:t>
            </a:r>
            <a:r>
              <a:rPr lang="cs-CZ" dirty="0" err="1"/>
              <a:t>Cearum</a:t>
            </a:r>
            <a:r>
              <a:rPr lang="cs-CZ" dirty="0"/>
              <a:t> </a:t>
            </a:r>
            <a:r>
              <a:rPr lang="cs-CZ" dirty="0" err="1"/>
              <a:t>volesti</a:t>
            </a:r>
            <a:r>
              <a:rPr lang="cs-CZ" dirty="0"/>
              <a:t> to  </a:t>
            </a:r>
            <a:r>
              <a:rPr lang="cs-CZ" dirty="0" err="1"/>
              <a:t>usandes</a:t>
            </a:r>
            <a:r>
              <a:rPr lang="cs-CZ" dirty="0"/>
              <a:t> </a:t>
            </a:r>
            <a:r>
              <a:rPr lang="cs-CZ" dirty="0" err="1"/>
              <a:t>audipic</a:t>
            </a:r>
            <a:r>
              <a:rPr lang="cs-CZ" dirty="0"/>
              <a:t> </a:t>
            </a:r>
            <a:r>
              <a:rPr lang="cs-CZ" dirty="0" err="1"/>
              <a:t>iusam</a:t>
            </a:r>
            <a:r>
              <a:rPr lang="cs-CZ" dirty="0"/>
              <a:t>, </a:t>
            </a:r>
            <a:r>
              <a:rPr lang="cs-CZ" dirty="0" err="1"/>
              <a:t>apietust</a:t>
            </a:r>
            <a:r>
              <a:rPr lang="cs-CZ" dirty="0"/>
              <a:t> </a:t>
            </a:r>
            <a:r>
              <a:rPr lang="cs-CZ" dirty="0" err="1"/>
              <a:t>aliqueis</a:t>
            </a:r>
            <a:r>
              <a:rPr lang="cs-CZ" dirty="0"/>
              <a:t>.</a:t>
            </a: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6460BFFB-2B42-4B7E-660E-21ACC6D8B547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A1F02BBF-F98A-4997-9373-57ED7EDBB5B8}" type="slidenum">
              <a:rPr lang="cs-CZ" smtClean="0"/>
              <a:pPr/>
              <a:t>16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931423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E7D6E03-FF75-36D8-5918-FD5089F5E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Nadpis snímku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72384E8-1A04-02B9-FF02-89725D2413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4"/>
            <a:r>
              <a:rPr lang="cs-CZ" dirty="0"/>
              <a:t>Podnadpis</a:t>
            </a:r>
          </a:p>
          <a:p>
            <a:r>
              <a:rPr lang="cs-CZ" dirty="0"/>
              <a:t>Et qui </a:t>
            </a:r>
            <a:r>
              <a:rPr lang="cs-CZ" dirty="0" err="1"/>
              <a:t>dolento</a:t>
            </a:r>
            <a:r>
              <a:rPr lang="cs-CZ" dirty="0"/>
              <a:t> </a:t>
            </a:r>
            <a:r>
              <a:rPr lang="cs-CZ" dirty="0" err="1"/>
              <a:t>tasitaspedi</a:t>
            </a:r>
            <a:r>
              <a:rPr lang="cs-CZ" dirty="0"/>
              <a:t> in </a:t>
            </a:r>
            <a:r>
              <a:rPr lang="cs-CZ" dirty="0" err="1"/>
              <a:t>eat.Eces</a:t>
            </a:r>
            <a:r>
              <a:rPr lang="cs-CZ" dirty="0"/>
              <a:t> min </a:t>
            </a:r>
            <a:r>
              <a:rPr lang="cs-CZ" dirty="0" err="1"/>
              <a:t>parum</a:t>
            </a:r>
            <a:r>
              <a:rPr lang="cs-CZ" dirty="0"/>
              <a:t> </a:t>
            </a:r>
            <a:r>
              <a:rPr lang="cs-CZ" dirty="0" err="1"/>
              <a:t>ipsum</a:t>
            </a:r>
            <a:r>
              <a:rPr lang="cs-CZ" dirty="0"/>
              <a:t> ex </a:t>
            </a:r>
            <a:r>
              <a:rPr lang="cs-CZ" dirty="0" err="1"/>
              <a:t>exceriasint</a:t>
            </a:r>
            <a:r>
              <a:rPr lang="cs-CZ" dirty="0"/>
              <a:t> </a:t>
            </a:r>
            <a:r>
              <a:rPr lang="cs-CZ" dirty="0" err="1"/>
              <a:t>prenima</a:t>
            </a:r>
            <a:r>
              <a:rPr lang="cs-CZ" dirty="0"/>
              <a:t> </a:t>
            </a:r>
            <a:r>
              <a:rPr lang="cs-CZ" dirty="0" err="1"/>
              <a:t>ximus</a:t>
            </a:r>
            <a:r>
              <a:rPr lang="cs-CZ" dirty="0"/>
              <a:t>, </a:t>
            </a:r>
            <a:r>
              <a:rPr lang="cs-CZ" dirty="0" err="1"/>
              <a:t>sa</a:t>
            </a:r>
            <a:r>
              <a:rPr lang="cs-CZ" dirty="0"/>
              <a:t> </a:t>
            </a:r>
            <a:r>
              <a:rPr lang="cs-CZ" dirty="0" err="1"/>
              <a:t>ipsa</a:t>
            </a:r>
            <a:r>
              <a:rPr lang="cs-CZ" dirty="0"/>
              <a:t> </a:t>
            </a:r>
            <a:r>
              <a:rPr lang="cs-CZ" dirty="0" err="1"/>
              <a:t>volorro</a:t>
            </a:r>
            <a:r>
              <a:rPr lang="cs-CZ" dirty="0"/>
              <a:t> et </a:t>
            </a:r>
            <a:r>
              <a:rPr lang="cs-CZ" dirty="0" err="1"/>
              <a:t>apiti</a:t>
            </a:r>
            <a:r>
              <a:rPr lang="cs-CZ" dirty="0"/>
              <a:t> aut </a:t>
            </a:r>
            <a:r>
              <a:rPr lang="cs-CZ" dirty="0" err="1"/>
              <a:t>unt</a:t>
            </a:r>
            <a:r>
              <a:rPr lang="cs-CZ" dirty="0"/>
              <a:t>, </a:t>
            </a:r>
            <a:r>
              <a:rPr lang="cs-CZ" dirty="0" err="1"/>
              <a:t>consequi</a:t>
            </a:r>
            <a:r>
              <a:rPr lang="cs-CZ" dirty="0"/>
              <a:t> </a:t>
            </a:r>
            <a:r>
              <a:rPr lang="cs-CZ" dirty="0" err="1"/>
              <a:t>dolut</a:t>
            </a:r>
            <a:r>
              <a:rPr lang="cs-CZ" dirty="0"/>
              <a:t> </a:t>
            </a:r>
            <a:r>
              <a:rPr lang="cs-CZ" dirty="0" err="1"/>
              <a:t>hiciis</a:t>
            </a:r>
            <a:r>
              <a:rPr lang="cs-CZ" dirty="0"/>
              <a:t> </a:t>
            </a:r>
            <a:r>
              <a:rPr lang="cs-CZ" dirty="0" err="1"/>
              <a:t>esequam</a:t>
            </a:r>
            <a:r>
              <a:rPr lang="cs-CZ" dirty="0"/>
              <a:t> </a:t>
            </a:r>
            <a:r>
              <a:rPr lang="cs-CZ" dirty="0" err="1"/>
              <a:t>facimus</a:t>
            </a:r>
            <a:r>
              <a:rPr lang="cs-CZ" dirty="0"/>
              <a:t> </a:t>
            </a:r>
            <a:r>
              <a:rPr lang="cs-CZ" dirty="0" err="1"/>
              <a:t>andicipsa</a:t>
            </a:r>
            <a:r>
              <a:rPr lang="cs-CZ" dirty="0"/>
              <a:t> </a:t>
            </a:r>
            <a:r>
              <a:rPr lang="cs-CZ" dirty="0" err="1"/>
              <a:t>quaepelitem</a:t>
            </a:r>
            <a:r>
              <a:rPr lang="cs-CZ" dirty="0"/>
              <a:t> </a:t>
            </a:r>
            <a:r>
              <a:rPr lang="cs-CZ" dirty="0" err="1"/>
              <a:t>voloritist</a:t>
            </a:r>
            <a:r>
              <a:rPr lang="cs-CZ" dirty="0"/>
              <a:t>, to </a:t>
            </a:r>
            <a:r>
              <a:rPr lang="cs-CZ" dirty="0" err="1"/>
              <a:t>eaqui</a:t>
            </a:r>
            <a:r>
              <a:rPr lang="cs-CZ" dirty="0"/>
              <a:t>:</a:t>
            </a:r>
          </a:p>
          <a:p>
            <a:pPr lvl="1"/>
            <a:r>
              <a:rPr lang="cs-CZ" dirty="0" err="1"/>
              <a:t>Quis</a:t>
            </a:r>
            <a:r>
              <a:rPr lang="cs-CZ" dirty="0"/>
              <a:t> </a:t>
            </a:r>
            <a:r>
              <a:rPr lang="cs-CZ" dirty="0" err="1"/>
              <a:t>inis</a:t>
            </a:r>
            <a:r>
              <a:rPr lang="cs-CZ" dirty="0"/>
              <a:t> </a:t>
            </a:r>
            <a:r>
              <a:rPr lang="cs-CZ" dirty="0" err="1"/>
              <a:t>arcimaios</a:t>
            </a:r>
            <a:r>
              <a:rPr lang="cs-CZ" dirty="0"/>
              <a:t> et as </a:t>
            </a:r>
            <a:r>
              <a:rPr lang="cs-CZ" dirty="0" err="1"/>
              <a:t>remque</a:t>
            </a:r>
            <a:r>
              <a:rPr lang="cs-CZ" dirty="0"/>
              <a:t> </a:t>
            </a:r>
            <a:r>
              <a:rPr lang="cs-CZ" dirty="0" err="1"/>
              <a:t>Nonestotatet</a:t>
            </a:r>
            <a:r>
              <a:rPr lang="cs-CZ" dirty="0"/>
              <a:t> </a:t>
            </a:r>
            <a:r>
              <a:rPr lang="cs-CZ" dirty="0" err="1"/>
              <a:t>is</a:t>
            </a:r>
            <a:r>
              <a:rPr lang="cs-CZ" dirty="0"/>
              <a:t> </a:t>
            </a:r>
            <a:r>
              <a:rPr lang="cs-CZ" dirty="0" err="1"/>
              <a:t>sanis</a:t>
            </a:r>
            <a:r>
              <a:rPr lang="cs-CZ" dirty="0"/>
              <a:t>.</a:t>
            </a:r>
          </a:p>
          <a:p>
            <a:pPr lvl="1"/>
            <a:r>
              <a:rPr lang="cs-CZ" dirty="0"/>
              <a:t>Se a </a:t>
            </a:r>
            <a:r>
              <a:rPr lang="cs-CZ" dirty="0" err="1"/>
              <a:t>ellandiciunt.Ut</a:t>
            </a:r>
            <a:r>
              <a:rPr lang="cs-CZ" dirty="0"/>
              <a:t> </a:t>
            </a:r>
            <a:r>
              <a:rPr lang="cs-CZ" dirty="0" err="1"/>
              <a:t>aliqui</a:t>
            </a:r>
            <a:r>
              <a:rPr lang="cs-CZ" dirty="0"/>
              <a:t> aut </a:t>
            </a:r>
            <a:r>
              <a:rPr lang="cs-CZ" dirty="0" err="1"/>
              <a:t>dolectem</a:t>
            </a:r>
            <a:r>
              <a:rPr lang="cs-CZ" dirty="0"/>
              <a:t> sum </a:t>
            </a:r>
            <a:r>
              <a:rPr lang="cs-CZ" dirty="0" err="1"/>
              <a:t>doloria</a:t>
            </a:r>
            <a:r>
              <a:rPr lang="cs-CZ" dirty="0"/>
              <a:t> </a:t>
            </a:r>
            <a:r>
              <a:rPr lang="cs-CZ" dirty="0" err="1"/>
              <a:t>volore</a:t>
            </a:r>
            <a:r>
              <a:rPr lang="cs-CZ" dirty="0"/>
              <a:t>, </a:t>
            </a:r>
            <a:r>
              <a:rPr lang="cs-CZ" dirty="0" err="1"/>
              <a:t>quae</a:t>
            </a:r>
            <a:r>
              <a:rPr lang="cs-CZ" dirty="0"/>
              <a:t> nos sed </a:t>
            </a:r>
            <a:r>
              <a:rPr lang="cs-CZ" dirty="0" err="1"/>
              <a:t>que</a:t>
            </a:r>
            <a:r>
              <a:rPr lang="cs-CZ" dirty="0"/>
              <a:t> </a:t>
            </a:r>
            <a:r>
              <a:rPr lang="cs-CZ" dirty="0" err="1"/>
              <a:t>nimil</a:t>
            </a:r>
            <a:r>
              <a:rPr lang="cs-CZ" dirty="0"/>
              <a:t> </a:t>
            </a:r>
            <a:r>
              <a:rPr lang="cs-CZ" dirty="0" err="1"/>
              <a:t>int</a:t>
            </a:r>
            <a:r>
              <a:rPr lang="cs-CZ" dirty="0"/>
              <a:t> aut </a:t>
            </a:r>
            <a:r>
              <a:rPr lang="cs-CZ" dirty="0" err="1"/>
              <a:t>est</a:t>
            </a:r>
            <a:r>
              <a:rPr lang="cs-CZ" dirty="0"/>
              <a:t>, aut </a:t>
            </a:r>
            <a:r>
              <a:rPr lang="cs-CZ" dirty="0" err="1"/>
              <a:t>rem</a:t>
            </a:r>
            <a:r>
              <a:rPr lang="cs-CZ" dirty="0"/>
              <a:t> </a:t>
            </a:r>
            <a:r>
              <a:rPr lang="cs-CZ" dirty="0" err="1"/>
              <a:t>iunt</a:t>
            </a:r>
            <a:r>
              <a:rPr lang="cs-CZ" dirty="0"/>
              <a:t> </a:t>
            </a:r>
            <a:r>
              <a:rPr lang="cs-CZ" dirty="0" err="1"/>
              <a:t>quibuscium</a:t>
            </a:r>
            <a:r>
              <a:rPr lang="cs-CZ" dirty="0"/>
              <a:t> es </a:t>
            </a:r>
            <a:r>
              <a:rPr lang="cs-CZ" dirty="0" err="1"/>
              <a:t>vella</a:t>
            </a:r>
            <a:r>
              <a:rPr lang="cs-CZ" dirty="0"/>
              <a:t> </a:t>
            </a:r>
            <a:r>
              <a:rPr lang="cs-CZ" dirty="0" err="1"/>
              <a:t>elestotae</a:t>
            </a:r>
            <a:r>
              <a:rPr lang="cs-CZ" dirty="0"/>
              <a:t> </a:t>
            </a:r>
            <a:r>
              <a:rPr lang="cs-CZ" dirty="0" err="1"/>
              <a:t>nonem</a:t>
            </a:r>
            <a:r>
              <a:rPr lang="cs-CZ" dirty="0"/>
              <a:t> </a:t>
            </a:r>
            <a:r>
              <a:rPr lang="cs-CZ" dirty="0" err="1"/>
              <a:t>enisqua</a:t>
            </a:r>
            <a:r>
              <a:rPr lang="cs-CZ" dirty="0"/>
              <a:t> </a:t>
            </a:r>
            <a:r>
              <a:rPr lang="cs-CZ" dirty="0" err="1"/>
              <a:t>eceatias</a:t>
            </a:r>
            <a:r>
              <a:rPr lang="cs-CZ" dirty="0"/>
              <a:t> si aut et </a:t>
            </a:r>
            <a:r>
              <a:rPr lang="cs-CZ" dirty="0" err="1"/>
              <a:t>maiorro</a:t>
            </a:r>
            <a:r>
              <a:rPr lang="cs-CZ" dirty="0"/>
              <a:t> </a:t>
            </a:r>
            <a:r>
              <a:rPr lang="cs-CZ" dirty="0" err="1"/>
              <a:t>eveliatem</a:t>
            </a:r>
            <a:r>
              <a:rPr lang="cs-CZ" dirty="0"/>
              <a:t> </a:t>
            </a:r>
            <a:r>
              <a:rPr lang="cs-CZ" dirty="0" err="1"/>
              <a:t>que</a:t>
            </a:r>
            <a:r>
              <a:rPr lang="cs-CZ" dirty="0"/>
              <a:t> </a:t>
            </a:r>
            <a:r>
              <a:rPr lang="cs-CZ" dirty="0" err="1"/>
              <a:t>nus</a:t>
            </a:r>
            <a:r>
              <a:rPr lang="cs-CZ" dirty="0"/>
              <a:t>, </a:t>
            </a:r>
            <a:r>
              <a:rPr lang="cs-CZ" dirty="0" err="1"/>
              <a:t>cum</a:t>
            </a:r>
            <a:r>
              <a:rPr lang="cs-CZ" dirty="0"/>
              <a:t> vel et </a:t>
            </a:r>
            <a:r>
              <a:rPr lang="cs-CZ" dirty="0" err="1"/>
              <a:t>anture</a:t>
            </a:r>
            <a:r>
              <a:rPr lang="cs-CZ" dirty="0"/>
              <a:t> </a:t>
            </a:r>
            <a:r>
              <a:rPr lang="cs-CZ" dirty="0" err="1"/>
              <a:t>exceatur</a:t>
            </a:r>
            <a:r>
              <a:rPr lang="cs-CZ" dirty="0"/>
              <a:t>, </a:t>
            </a:r>
            <a:r>
              <a:rPr lang="cs-CZ" dirty="0" err="1"/>
              <a:t>nulloreris</a:t>
            </a:r>
            <a:r>
              <a:rPr lang="cs-CZ" dirty="0"/>
              <a:t> </a:t>
            </a:r>
            <a:r>
              <a:rPr lang="cs-CZ" dirty="0" err="1"/>
              <a:t>sae</a:t>
            </a:r>
            <a:r>
              <a:rPr lang="cs-CZ" dirty="0"/>
              <a:t> </a:t>
            </a:r>
            <a:r>
              <a:rPr lang="cs-CZ" dirty="0" err="1"/>
              <a:t>pe</a:t>
            </a:r>
            <a:r>
              <a:rPr lang="cs-CZ" dirty="0"/>
              <a:t> autem </a:t>
            </a:r>
            <a:r>
              <a:rPr lang="cs-CZ" dirty="0" err="1"/>
              <a:t>cum</a:t>
            </a:r>
            <a:r>
              <a:rPr lang="cs-CZ" dirty="0"/>
              <a:t> </a:t>
            </a:r>
            <a:r>
              <a:rPr lang="cs-CZ" dirty="0" err="1"/>
              <a:t>que</a:t>
            </a:r>
            <a:r>
              <a:rPr lang="cs-CZ" dirty="0"/>
              <a:t> </a:t>
            </a:r>
            <a:r>
              <a:rPr lang="cs-CZ" dirty="0" err="1"/>
              <a:t>vent</a:t>
            </a:r>
            <a:r>
              <a:rPr lang="cs-CZ" dirty="0"/>
              <a:t> </a:t>
            </a:r>
            <a:r>
              <a:rPr lang="cs-CZ" dirty="0" err="1"/>
              <a:t>unt</a:t>
            </a:r>
            <a:r>
              <a:rPr lang="cs-CZ" dirty="0"/>
              <a:t> </a:t>
            </a:r>
            <a:r>
              <a:rPr lang="cs-CZ" dirty="0" err="1"/>
              <a:t>fugit</a:t>
            </a:r>
            <a:r>
              <a:rPr lang="cs-CZ" dirty="0"/>
              <a:t> aut </a:t>
            </a:r>
            <a:r>
              <a:rPr lang="cs-CZ" dirty="0" err="1"/>
              <a:t>untios</a:t>
            </a:r>
            <a:r>
              <a:rPr lang="cs-CZ" dirty="0"/>
              <a:t> </a:t>
            </a:r>
            <a:r>
              <a:rPr lang="cs-CZ" dirty="0" err="1"/>
              <a:t>cuptas</a:t>
            </a:r>
            <a:r>
              <a:rPr lang="cs-CZ" dirty="0"/>
              <a:t> </a:t>
            </a:r>
            <a:r>
              <a:rPr lang="cs-CZ" dirty="0" err="1"/>
              <a:t>eiunduciam</a:t>
            </a:r>
            <a:r>
              <a:rPr lang="cs-CZ" dirty="0"/>
              <a:t> re, </a:t>
            </a:r>
            <a:r>
              <a:rPr lang="cs-CZ" dirty="0" err="1"/>
              <a:t>quossi</a:t>
            </a:r>
            <a:r>
              <a:rPr lang="cs-CZ" dirty="0"/>
              <a:t> </a:t>
            </a:r>
            <a:r>
              <a:rPr lang="cs-CZ" dirty="0" err="1"/>
              <a:t>que</a:t>
            </a:r>
            <a:r>
              <a:rPr lang="cs-CZ" dirty="0"/>
              <a:t> </a:t>
            </a:r>
            <a:r>
              <a:rPr lang="cs-CZ" dirty="0" err="1"/>
              <a:t>dolut</a:t>
            </a:r>
            <a:r>
              <a:rPr lang="cs-CZ" dirty="0"/>
              <a:t> </a:t>
            </a:r>
            <a:r>
              <a:rPr lang="cs-CZ" dirty="0" err="1"/>
              <a:t>ut</a:t>
            </a:r>
            <a:r>
              <a:rPr lang="cs-CZ" dirty="0"/>
              <a:t> </a:t>
            </a:r>
            <a:r>
              <a:rPr lang="cs-CZ" dirty="0" err="1"/>
              <a:t>volorum</a:t>
            </a:r>
            <a:r>
              <a:rPr lang="cs-CZ" dirty="0"/>
              <a:t> </a:t>
            </a:r>
            <a:r>
              <a:rPr lang="cs-CZ" dirty="0" err="1"/>
              <a:t>quuntorest</a:t>
            </a:r>
            <a:r>
              <a:rPr lang="cs-CZ" dirty="0"/>
              <a:t>, </a:t>
            </a:r>
            <a:r>
              <a:rPr lang="cs-CZ" dirty="0" err="1"/>
              <a:t>odis</a:t>
            </a:r>
            <a:r>
              <a:rPr lang="cs-CZ" dirty="0"/>
              <a:t> </a:t>
            </a:r>
            <a:r>
              <a:rPr lang="cs-CZ" dirty="0" err="1"/>
              <a:t>endam</a:t>
            </a:r>
            <a:r>
              <a:rPr lang="cs-CZ" dirty="0"/>
              <a:t> </a:t>
            </a:r>
            <a:r>
              <a:rPr lang="cs-CZ" dirty="0" err="1"/>
              <a:t>il</a:t>
            </a:r>
            <a:r>
              <a:rPr lang="cs-CZ" dirty="0"/>
              <a:t> ex et, </a:t>
            </a:r>
            <a:r>
              <a:rPr lang="cs-CZ" dirty="0" err="1"/>
              <a:t>ut</a:t>
            </a:r>
            <a:r>
              <a:rPr lang="cs-CZ" dirty="0"/>
              <a:t> </a:t>
            </a:r>
            <a:r>
              <a:rPr lang="cs-CZ" dirty="0" err="1"/>
              <a:t>doluptate</a:t>
            </a:r>
            <a:r>
              <a:rPr lang="cs-CZ" dirty="0"/>
              <a:t> qui </a:t>
            </a:r>
            <a:r>
              <a:rPr lang="cs-CZ" dirty="0" err="1"/>
              <a:t>consequaspic</a:t>
            </a:r>
            <a:r>
              <a:rPr lang="cs-CZ" dirty="0"/>
              <a:t> </a:t>
            </a:r>
            <a:r>
              <a:rPr lang="cs-CZ" dirty="0" err="1"/>
              <a:t>tenitate</a:t>
            </a:r>
            <a:r>
              <a:rPr lang="cs-CZ" dirty="0"/>
              <a:t> </a:t>
            </a:r>
            <a:r>
              <a:rPr lang="cs-CZ" dirty="0" err="1"/>
              <a:t>omnitiu</a:t>
            </a:r>
            <a:r>
              <a:rPr lang="cs-CZ" dirty="0"/>
              <a:t> </a:t>
            </a:r>
            <a:r>
              <a:rPr lang="cs-CZ" dirty="0" err="1"/>
              <a:t>ntureri</a:t>
            </a:r>
            <a:r>
              <a:rPr lang="cs-CZ" dirty="0"/>
              <a:t> </a:t>
            </a:r>
            <a:r>
              <a:rPr lang="cs-CZ" dirty="0" err="1"/>
              <a:t>tatectem</a:t>
            </a:r>
            <a:r>
              <a:rPr lang="cs-CZ" dirty="0"/>
              <a:t> </a:t>
            </a:r>
            <a:r>
              <a:rPr lang="cs-CZ" dirty="0" err="1"/>
              <a:t>earciet</a:t>
            </a:r>
            <a:r>
              <a:rPr lang="cs-CZ" dirty="0"/>
              <a:t>, </a:t>
            </a:r>
            <a:r>
              <a:rPr lang="cs-CZ" dirty="0" err="1"/>
              <a:t>que</a:t>
            </a:r>
            <a:r>
              <a:rPr lang="cs-CZ" dirty="0"/>
              <a:t> </a:t>
            </a:r>
            <a:r>
              <a:rPr lang="cs-CZ" dirty="0" err="1"/>
              <a:t>nus</a:t>
            </a:r>
            <a:r>
              <a:rPr lang="cs-CZ" dirty="0"/>
              <a:t> </a:t>
            </a:r>
            <a:r>
              <a:rPr lang="cs-CZ" dirty="0" err="1"/>
              <a:t>evel</a:t>
            </a:r>
            <a:r>
              <a:rPr lang="cs-CZ" dirty="0"/>
              <a:t> </a:t>
            </a:r>
            <a:r>
              <a:rPr lang="cs-CZ" dirty="0" err="1"/>
              <a:t>moluptatus</a:t>
            </a:r>
            <a:r>
              <a:rPr lang="cs-CZ" dirty="0"/>
              <a:t>.</a:t>
            </a:r>
          </a:p>
          <a:p>
            <a:pPr lvl="1"/>
            <a:r>
              <a:rPr lang="cs-CZ" dirty="0"/>
              <a:t>At </a:t>
            </a:r>
            <a:r>
              <a:rPr lang="cs-CZ" dirty="0" err="1"/>
              <a:t>incto</a:t>
            </a:r>
            <a:r>
              <a:rPr lang="cs-CZ" dirty="0"/>
              <a:t> </a:t>
            </a:r>
            <a:r>
              <a:rPr lang="cs-CZ" dirty="0" err="1"/>
              <a:t>velique</a:t>
            </a:r>
            <a:r>
              <a:rPr lang="cs-CZ" dirty="0"/>
              <a:t> </a:t>
            </a:r>
            <a:r>
              <a:rPr lang="cs-CZ" dirty="0" err="1"/>
              <a:t>none</a:t>
            </a:r>
            <a:r>
              <a:rPr lang="cs-CZ" dirty="0"/>
              <a:t> </a:t>
            </a:r>
            <a:r>
              <a:rPr lang="cs-CZ" dirty="0" err="1"/>
              <a:t>sinciis</a:t>
            </a:r>
            <a:r>
              <a:rPr lang="cs-CZ" dirty="0"/>
              <a:t> </a:t>
            </a:r>
            <a:r>
              <a:rPr lang="cs-CZ" dirty="0" err="1"/>
              <a:t>mo</a:t>
            </a:r>
            <a:r>
              <a:rPr lang="cs-CZ" dirty="0"/>
              <a:t> </a:t>
            </a:r>
            <a:r>
              <a:rPr lang="cs-CZ" dirty="0" err="1"/>
              <a:t>quis</a:t>
            </a:r>
            <a:r>
              <a:rPr lang="cs-CZ" dirty="0"/>
              <a:t> et </a:t>
            </a:r>
            <a:r>
              <a:rPr lang="cs-CZ" dirty="0" err="1"/>
              <a:t>elia</a:t>
            </a:r>
            <a:r>
              <a:rPr lang="cs-CZ" dirty="0"/>
              <a:t> </a:t>
            </a:r>
            <a:r>
              <a:rPr lang="cs-CZ" dirty="0" err="1"/>
              <a:t>sunt</a:t>
            </a:r>
            <a:r>
              <a:rPr lang="cs-CZ" dirty="0"/>
              <a:t> </a:t>
            </a:r>
            <a:r>
              <a:rPr lang="cs-CZ" dirty="0" err="1"/>
              <a:t>mint</a:t>
            </a:r>
            <a:r>
              <a:rPr lang="cs-CZ" dirty="0"/>
              <a:t>, </a:t>
            </a:r>
            <a:r>
              <a:rPr lang="cs-CZ" dirty="0" err="1"/>
              <a:t>ut</a:t>
            </a:r>
            <a:r>
              <a:rPr lang="cs-CZ" dirty="0"/>
              <a:t> in </a:t>
            </a:r>
            <a:r>
              <a:rPr lang="cs-CZ" dirty="0" err="1"/>
              <a:t>perferi</a:t>
            </a:r>
            <a:r>
              <a:rPr lang="cs-CZ" dirty="0"/>
              <a:t> </a:t>
            </a:r>
            <a:r>
              <a:rPr lang="cs-CZ" dirty="0" err="1"/>
              <a:t>onsequisti</a:t>
            </a:r>
            <a:r>
              <a:rPr lang="cs-CZ" dirty="0"/>
              <a:t> </a:t>
            </a:r>
            <a:r>
              <a:rPr lang="cs-CZ" dirty="0" err="1"/>
              <a:t>audante</a:t>
            </a:r>
            <a:r>
              <a:rPr lang="cs-CZ" dirty="0"/>
              <a:t> </a:t>
            </a:r>
            <a:r>
              <a:rPr lang="cs-CZ" dirty="0" err="1"/>
              <a:t>natus</a:t>
            </a:r>
            <a:r>
              <a:rPr lang="cs-CZ" dirty="0"/>
              <a:t> </a:t>
            </a:r>
            <a:r>
              <a:rPr lang="cs-CZ" dirty="0" err="1"/>
              <a:t>velibereprem</a:t>
            </a:r>
            <a:r>
              <a:rPr lang="cs-CZ" dirty="0"/>
              <a:t> quo </a:t>
            </a:r>
            <a:r>
              <a:rPr lang="cs-CZ" dirty="0" err="1"/>
              <a:t>voluptatis</a:t>
            </a:r>
            <a:r>
              <a:rPr lang="cs-CZ" dirty="0"/>
              <a:t> </a:t>
            </a:r>
            <a:r>
              <a:rPr lang="cs-CZ" dirty="0" err="1"/>
              <a:t>molum</a:t>
            </a:r>
            <a:r>
              <a:rPr lang="cs-CZ" dirty="0"/>
              <a:t> </a:t>
            </a:r>
            <a:r>
              <a:rPr lang="cs-CZ" dirty="0" err="1"/>
              <a:t>que</a:t>
            </a:r>
            <a:r>
              <a:rPr lang="cs-CZ" dirty="0"/>
              <a:t> pratur </a:t>
            </a:r>
            <a:r>
              <a:rPr lang="cs-CZ" dirty="0" err="1"/>
              <a:t>adi</a:t>
            </a:r>
            <a:r>
              <a:rPr lang="cs-CZ" dirty="0"/>
              <a:t> </a:t>
            </a:r>
            <a:r>
              <a:rPr lang="cs-CZ" dirty="0" err="1"/>
              <a:t>ducim</a:t>
            </a:r>
            <a:r>
              <a:rPr lang="cs-CZ" dirty="0"/>
              <a:t> </a:t>
            </a:r>
            <a:r>
              <a:rPr lang="cs-CZ" dirty="0" err="1"/>
              <a:t>etIligendebis</a:t>
            </a:r>
            <a:r>
              <a:rPr lang="cs-CZ" dirty="0"/>
              <a:t> qui </a:t>
            </a:r>
            <a:r>
              <a:rPr lang="cs-CZ" dirty="0" err="1"/>
              <a:t>nonse</a:t>
            </a:r>
            <a:r>
              <a:rPr lang="cs-CZ" dirty="0"/>
              <a:t> </a:t>
            </a:r>
            <a:r>
              <a:rPr lang="cs-CZ" dirty="0" err="1"/>
              <a:t>odi</a:t>
            </a:r>
            <a:r>
              <a:rPr lang="cs-CZ" dirty="0"/>
              <a:t> </a:t>
            </a:r>
            <a:r>
              <a:rPr lang="cs-CZ" dirty="0" err="1"/>
              <a:t>cum</a:t>
            </a:r>
            <a:r>
              <a:rPr lang="cs-CZ" dirty="0"/>
              <a:t> </a:t>
            </a:r>
            <a:r>
              <a:rPr lang="cs-CZ" dirty="0" err="1"/>
              <a:t>suntet</a:t>
            </a:r>
            <a:r>
              <a:rPr lang="cs-CZ" dirty="0"/>
              <a:t> </a:t>
            </a:r>
            <a:r>
              <a:rPr lang="cs-CZ" dirty="0" err="1"/>
              <a:t>remporeiuria</a:t>
            </a:r>
            <a:r>
              <a:rPr lang="cs-CZ" dirty="0"/>
              <a:t> </a:t>
            </a:r>
            <a:r>
              <a:rPr lang="cs-CZ" dirty="0" err="1"/>
              <a:t>idessit</a:t>
            </a:r>
            <a:r>
              <a:rPr lang="cs-CZ" dirty="0"/>
              <a:t>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9E1FD3E-14D3-8B3C-EF10-7B74FF4B4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02BBF-F98A-4997-9373-57ED7EDBB5B8}" type="slidenum">
              <a:rPr lang="cs-CZ" smtClean="0"/>
              <a:pPr/>
              <a:t>17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629561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B27F15FC-BA23-5B51-6EE1-9993639C563B}"/>
              </a:ext>
            </a:extLst>
          </p:cNvPr>
          <p:cNvSpPr>
            <a:spLocks noGrp="1"/>
          </p:cNvSpPr>
          <p:nvPr>
            <p:ph sz="quarter" idx="26"/>
          </p:nvPr>
        </p:nvSpPr>
        <p:spPr/>
        <p:txBody>
          <a:bodyPr>
            <a:normAutofit/>
          </a:bodyPr>
          <a:lstStyle/>
          <a:p>
            <a:r>
              <a:rPr lang="cs-CZ" dirty="0"/>
              <a:t>Et qui </a:t>
            </a:r>
            <a:r>
              <a:rPr lang="cs-CZ" dirty="0" err="1"/>
              <a:t>dolento</a:t>
            </a:r>
            <a:r>
              <a:rPr lang="cs-CZ" dirty="0"/>
              <a:t> </a:t>
            </a:r>
            <a:r>
              <a:rPr lang="cs-CZ" dirty="0" err="1"/>
              <a:t>tasitaspedi</a:t>
            </a:r>
            <a:r>
              <a:rPr lang="cs-CZ" dirty="0"/>
              <a:t> in </a:t>
            </a:r>
            <a:r>
              <a:rPr lang="cs-CZ" dirty="0" err="1"/>
              <a:t>eat.Eces</a:t>
            </a:r>
            <a:r>
              <a:rPr lang="cs-CZ" dirty="0"/>
              <a:t> min </a:t>
            </a:r>
            <a:r>
              <a:rPr lang="cs-CZ" dirty="0" err="1"/>
              <a:t>parum</a:t>
            </a:r>
            <a:r>
              <a:rPr lang="cs-CZ" dirty="0"/>
              <a:t> </a:t>
            </a:r>
            <a:r>
              <a:rPr lang="cs-CZ" dirty="0" err="1"/>
              <a:t>ipsum</a:t>
            </a:r>
            <a:r>
              <a:rPr lang="cs-CZ" dirty="0"/>
              <a:t> ex </a:t>
            </a:r>
            <a:r>
              <a:rPr lang="cs-CZ" dirty="0" err="1"/>
              <a:t>exceriasint</a:t>
            </a:r>
            <a:r>
              <a:rPr lang="cs-CZ" dirty="0"/>
              <a:t> </a:t>
            </a:r>
            <a:r>
              <a:rPr lang="cs-CZ" dirty="0" err="1"/>
              <a:t>prenima</a:t>
            </a:r>
            <a:r>
              <a:rPr lang="cs-CZ" dirty="0"/>
              <a:t> </a:t>
            </a:r>
            <a:r>
              <a:rPr lang="cs-CZ" dirty="0" err="1"/>
              <a:t>ximus</a:t>
            </a:r>
            <a:r>
              <a:rPr lang="cs-CZ" dirty="0"/>
              <a:t>, </a:t>
            </a:r>
            <a:r>
              <a:rPr lang="cs-CZ" dirty="0" err="1"/>
              <a:t>sa</a:t>
            </a:r>
            <a:r>
              <a:rPr lang="cs-CZ" dirty="0"/>
              <a:t> </a:t>
            </a:r>
            <a:r>
              <a:rPr lang="cs-CZ" dirty="0" err="1"/>
              <a:t>ipsa</a:t>
            </a:r>
            <a:r>
              <a:rPr lang="cs-CZ" dirty="0"/>
              <a:t> </a:t>
            </a:r>
            <a:r>
              <a:rPr lang="cs-CZ" dirty="0" err="1"/>
              <a:t>volorro</a:t>
            </a:r>
            <a:r>
              <a:rPr lang="cs-CZ" dirty="0"/>
              <a:t> et </a:t>
            </a:r>
            <a:r>
              <a:rPr lang="cs-CZ" dirty="0" err="1"/>
              <a:t>apiti</a:t>
            </a:r>
            <a:r>
              <a:rPr lang="cs-CZ" dirty="0"/>
              <a:t> aut </a:t>
            </a:r>
            <a:r>
              <a:rPr lang="cs-CZ" dirty="0" err="1"/>
              <a:t>unt</a:t>
            </a:r>
            <a:r>
              <a:rPr lang="cs-CZ" dirty="0"/>
              <a:t>, </a:t>
            </a:r>
            <a:r>
              <a:rPr lang="cs-CZ" dirty="0" err="1"/>
              <a:t>consequi</a:t>
            </a:r>
            <a:r>
              <a:rPr lang="cs-CZ" dirty="0"/>
              <a:t> </a:t>
            </a:r>
            <a:r>
              <a:rPr lang="cs-CZ" dirty="0" err="1"/>
              <a:t>dolut</a:t>
            </a:r>
            <a:r>
              <a:rPr lang="cs-CZ" dirty="0"/>
              <a:t> </a:t>
            </a:r>
            <a:r>
              <a:rPr lang="cs-CZ" dirty="0" err="1"/>
              <a:t>hiciis</a:t>
            </a:r>
            <a:r>
              <a:rPr lang="cs-CZ" dirty="0"/>
              <a:t> </a:t>
            </a:r>
            <a:r>
              <a:rPr lang="cs-CZ" dirty="0" err="1"/>
              <a:t>esequam</a:t>
            </a:r>
            <a:r>
              <a:rPr lang="cs-CZ" dirty="0"/>
              <a:t> </a:t>
            </a:r>
            <a:r>
              <a:rPr lang="cs-CZ" dirty="0" err="1"/>
              <a:t>facimus</a:t>
            </a:r>
            <a:r>
              <a:rPr lang="cs-CZ" dirty="0"/>
              <a:t> </a:t>
            </a:r>
            <a:r>
              <a:rPr lang="cs-CZ" dirty="0" err="1"/>
              <a:t>andicipsa</a:t>
            </a:r>
            <a:r>
              <a:rPr lang="cs-CZ" dirty="0"/>
              <a:t> </a:t>
            </a:r>
            <a:r>
              <a:rPr lang="cs-CZ" dirty="0" err="1"/>
              <a:t>quaepelitem</a:t>
            </a:r>
            <a:r>
              <a:rPr lang="cs-CZ" dirty="0"/>
              <a:t> </a:t>
            </a:r>
            <a:r>
              <a:rPr lang="cs-CZ" dirty="0" err="1"/>
              <a:t>voloritist</a:t>
            </a:r>
            <a:r>
              <a:rPr lang="cs-CZ" dirty="0"/>
              <a:t>, to </a:t>
            </a:r>
            <a:r>
              <a:rPr lang="cs-CZ" dirty="0" err="1"/>
              <a:t>eaqui</a:t>
            </a:r>
            <a:r>
              <a:rPr lang="cs-CZ" dirty="0"/>
              <a:t>:</a:t>
            </a:r>
          </a:p>
          <a:p>
            <a:pPr lvl="1"/>
            <a:r>
              <a:rPr lang="cs-CZ" dirty="0" err="1"/>
              <a:t>Quis</a:t>
            </a:r>
            <a:r>
              <a:rPr lang="cs-CZ" dirty="0"/>
              <a:t> </a:t>
            </a:r>
            <a:r>
              <a:rPr lang="cs-CZ" dirty="0" err="1"/>
              <a:t>inis</a:t>
            </a:r>
            <a:r>
              <a:rPr lang="cs-CZ" dirty="0"/>
              <a:t> </a:t>
            </a:r>
            <a:r>
              <a:rPr lang="cs-CZ" dirty="0" err="1"/>
              <a:t>arcimaios</a:t>
            </a:r>
            <a:r>
              <a:rPr lang="cs-CZ" dirty="0"/>
              <a:t> et as </a:t>
            </a:r>
            <a:r>
              <a:rPr lang="cs-CZ" dirty="0" err="1"/>
              <a:t>remque</a:t>
            </a:r>
            <a:r>
              <a:rPr lang="cs-CZ" dirty="0"/>
              <a:t> </a:t>
            </a:r>
            <a:r>
              <a:rPr lang="cs-CZ" dirty="0" err="1"/>
              <a:t>Nonestotatet</a:t>
            </a:r>
            <a:r>
              <a:rPr lang="cs-CZ" dirty="0"/>
              <a:t> </a:t>
            </a:r>
            <a:r>
              <a:rPr lang="cs-CZ" dirty="0" err="1"/>
              <a:t>is</a:t>
            </a:r>
            <a:r>
              <a:rPr lang="cs-CZ" dirty="0"/>
              <a:t> </a:t>
            </a:r>
            <a:r>
              <a:rPr lang="cs-CZ" dirty="0" err="1"/>
              <a:t>sanis</a:t>
            </a:r>
            <a:endParaRPr lang="cs-CZ" dirty="0"/>
          </a:p>
          <a:p>
            <a:pPr lvl="1"/>
            <a:r>
              <a:rPr lang="cs-CZ" dirty="0"/>
              <a:t>Se a </a:t>
            </a:r>
            <a:r>
              <a:rPr lang="cs-CZ" dirty="0" err="1"/>
              <a:t>ellandiciunt.Ut</a:t>
            </a:r>
            <a:r>
              <a:rPr lang="cs-CZ" dirty="0"/>
              <a:t> </a:t>
            </a:r>
            <a:r>
              <a:rPr lang="cs-CZ" dirty="0" err="1"/>
              <a:t>aliqui</a:t>
            </a:r>
            <a:r>
              <a:rPr lang="cs-CZ" dirty="0"/>
              <a:t> aut </a:t>
            </a:r>
            <a:r>
              <a:rPr lang="cs-CZ" dirty="0" err="1"/>
              <a:t>dolectem</a:t>
            </a:r>
            <a:r>
              <a:rPr lang="cs-CZ" dirty="0"/>
              <a:t> sum </a:t>
            </a:r>
            <a:r>
              <a:rPr lang="cs-CZ" dirty="0" err="1"/>
              <a:t>doloria</a:t>
            </a:r>
            <a:r>
              <a:rPr lang="cs-CZ" dirty="0"/>
              <a:t> </a:t>
            </a:r>
            <a:r>
              <a:rPr lang="cs-CZ" dirty="0" err="1"/>
              <a:t>volore</a:t>
            </a:r>
            <a:r>
              <a:rPr lang="cs-CZ" dirty="0"/>
              <a:t>, </a:t>
            </a:r>
            <a:r>
              <a:rPr lang="cs-CZ" dirty="0" err="1"/>
              <a:t>quae</a:t>
            </a:r>
            <a:r>
              <a:rPr lang="cs-CZ" dirty="0"/>
              <a:t> nos sed </a:t>
            </a:r>
            <a:r>
              <a:rPr lang="cs-CZ" dirty="0" err="1"/>
              <a:t>que</a:t>
            </a:r>
            <a:r>
              <a:rPr lang="cs-CZ" dirty="0"/>
              <a:t> </a:t>
            </a:r>
            <a:r>
              <a:rPr lang="cs-CZ" dirty="0" err="1"/>
              <a:t>nimil</a:t>
            </a:r>
            <a:r>
              <a:rPr lang="cs-CZ" dirty="0"/>
              <a:t> </a:t>
            </a:r>
            <a:r>
              <a:rPr lang="cs-CZ" dirty="0" err="1"/>
              <a:t>int</a:t>
            </a:r>
            <a:r>
              <a:rPr lang="cs-CZ" dirty="0"/>
              <a:t> aut </a:t>
            </a:r>
            <a:r>
              <a:rPr lang="cs-CZ" dirty="0" err="1"/>
              <a:t>est</a:t>
            </a:r>
            <a:r>
              <a:rPr lang="cs-CZ" dirty="0"/>
              <a:t>, aut </a:t>
            </a:r>
            <a:r>
              <a:rPr lang="cs-CZ" dirty="0" err="1"/>
              <a:t>rem</a:t>
            </a:r>
            <a:r>
              <a:rPr lang="cs-CZ" dirty="0"/>
              <a:t> </a:t>
            </a:r>
            <a:r>
              <a:rPr lang="cs-CZ" dirty="0" err="1"/>
              <a:t>iunt</a:t>
            </a:r>
            <a:r>
              <a:rPr lang="cs-CZ" dirty="0"/>
              <a:t> </a:t>
            </a:r>
            <a:r>
              <a:rPr lang="cs-CZ" dirty="0" err="1"/>
              <a:t>quibuscium</a:t>
            </a:r>
            <a:r>
              <a:rPr lang="cs-CZ" dirty="0"/>
              <a:t> es </a:t>
            </a:r>
            <a:r>
              <a:rPr lang="cs-CZ" dirty="0" err="1"/>
              <a:t>vella</a:t>
            </a:r>
            <a:r>
              <a:rPr lang="cs-CZ" dirty="0"/>
              <a:t> </a:t>
            </a:r>
            <a:r>
              <a:rPr lang="cs-CZ" dirty="0" err="1"/>
              <a:t>elestotae</a:t>
            </a:r>
            <a:r>
              <a:rPr lang="cs-CZ" dirty="0"/>
              <a:t> </a:t>
            </a:r>
            <a:r>
              <a:rPr lang="cs-CZ" dirty="0" err="1"/>
              <a:t>nonem</a:t>
            </a:r>
            <a:r>
              <a:rPr lang="cs-CZ" dirty="0"/>
              <a:t> </a:t>
            </a:r>
            <a:r>
              <a:rPr lang="cs-CZ" dirty="0" err="1"/>
              <a:t>enisqua</a:t>
            </a:r>
            <a:r>
              <a:rPr lang="cs-CZ" dirty="0"/>
              <a:t> </a:t>
            </a:r>
            <a:r>
              <a:rPr lang="cs-CZ" dirty="0" err="1"/>
              <a:t>eceatias</a:t>
            </a:r>
            <a:r>
              <a:rPr lang="cs-CZ" dirty="0"/>
              <a:t> si aut et </a:t>
            </a:r>
            <a:r>
              <a:rPr lang="cs-CZ" dirty="0" err="1"/>
              <a:t>maiorro</a:t>
            </a:r>
            <a:r>
              <a:rPr lang="cs-CZ" dirty="0"/>
              <a:t> </a:t>
            </a:r>
            <a:r>
              <a:rPr lang="cs-CZ" dirty="0" err="1"/>
              <a:t>eveliatem</a:t>
            </a:r>
            <a:r>
              <a:rPr lang="cs-CZ" dirty="0"/>
              <a:t> </a:t>
            </a:r>
            <a:r>
              <a:rPr lang="cs-CZ" dirty="0" err="1"/>
              <a:t>que</a:t>
            </a:r>
            <a:r>
              <a:rPr lang="cs-CZ" dirty="0"/>
              <a:t> </a:t>
            </a:r>
            <a:r>
              <a:rPr lang="cs-CZ" dirty="0" err="1"/>
              <a:t>nus</a:t>
            </a:r>
            <a:r>
              <a:rPr lang="cs-CZ" dirty="0"/>
              <a:t>, </a:t>
            </a:r>
            <a:r>
              <a:rPr lang="cs-CZ" dirty="0" err="1"/>
              <a:t>cum</a:t>
            </a:r>
            <a:r>
              <a:rPr lang="cs-CZ" dirty="0"/>
              <a:t> vel et </a:t>
            </a:r>
            <a:r>
              <a:rPr lang="cs-CZ" dirty="0" err="1"/>
              <a:t>anture</a:t>
            </a:r>
            <a:r>
              <a:rPr lang="cs-CZ" dirty="0"/>
              <a:t> </a:t>
            </a:r>
            <a:r>
              <a:rPr lang="cs-CZ" dirty="0" err="1"/>
              <a:t>exceatur</a:t>
            </a:r>
            <a:r>
              <a:rPr lang="cs-CZ" dirty="0"/>
              <a:t>.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459217DE-F3BF-EF3B-F181-F22D7A6B98E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cs-CZ" dirty="0"/>
              <a:t>Podnadpis</a:t>
            </a:r>
          </a:p>
        </p:txBody>
      </p:sp>
      <p:sp>
        <p:nvSpPr>
          <p:cNvPr id="7" name="Nadpis 6">
            <a:extLst>
              <a:ext uri="{FF2B5EF4-FFF2-40B4-BE49-F238E27FC236}">
                <a16:creationId xmlns:a16="http://schemas.microsoft.com/office/drawing/2014/main" id="{8AD4D436-3EF7-94E6-DBCD-DFAC94D72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Nadpis</a:t>
            </a:r>
          </a:p>
        </p:txBody>
      </p:sp>
      <p:pic>
        <p:nvPicPr>
          <p:cNvPr id="8" name="Zástupný symbol obrázku 8" descr="Obsah obrázku venku, tráva, větrný mlýn, obloha&#10;&#10;Popis byl vytvořen automaticky">
            <a:extLst>
              <a:ext uri="{FF2B5EF4-FFF2-40B4-BE49-F238E27FC236}">
                <a16:creationId xmlns:a16="http://schemas.microsoft.com/office/drawing/2014/main" id="{0A80C6F3-7D73-AFDD-B318-A38EBC8BD422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88425" y="7073900"/>
            <a:ext cx="7343775" cy="4464050"/>
          </a:xfrm>
        </p:spPr>
      </p:pic>
      <p:pic>
        <p:nvPicPr>
          <p:cNvPr id="9" name="Zástupný symbol obrázku 8" descr="Obsah obrázku venku, tráva, větrný mlýn, obloha&#10;&#10;Popis byl vytvořen automaticky">
            <a:extLst>
              <a:ext uri="{FF2B5EF4-FFF2-40B4-BE49-F238E27FC236}">
                <a16:creationId xmlns:a16="http://schemas.microsoft.com/office/drawing/2014/main" id="{3F0EFA5F-540C-2FF8-389E-E48D7EF114C1}"/>
              </a:ext>
            </a:extLst>
          </p:cNvPr>
          <p:cNvPicPr>
            <a:picLocks noGrp="1" noChangeAspect="1"/>
          </p:cNvPicPr>
          <p:nvPr>
            <p:ph type="pic" sz="quarter" idx="2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621125" y="7073900"/>
            <a:ext cx="7127875" cy="4464050"/>
          </a:xfrm>
        </p:spPr>
      </p:pic>
      <p:pic>
        <p:nvPicPr>
          <p:cNvPr id="10" name="Zástupný symbol obrázku 4" descr="Obsah obrázku venku, tráva, větrný mlýn, krajina&#10;&#10;Popis byl vytvořen automaticky">
            <a:extLst>
              <a:ext uri="{FF2B5EF4-FFF2-40B4-BE49-F238E27FC236}">
                <a16:creationId xmlns:a16="http://schemas.microsoft.com/office/drawing/2014/main" id="{1D6FA249-7CCC-B3E2-6F85-195D822AF6E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88425" y="630238"/>
            <a:ext cx="14760575" cy="6156325"/>
          </a:xfrm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1B6624BE-5EF8-4DE0-B3AA-04372DF2B994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A1F02BBF-F98A-4997-9373-57ED7EDBB5B8}" type="slidenum">
              <a:rPr lang="cs-CZ" smtClean="0"/>
              <a:pPr/>
              <a:t>18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670711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75A08257-E71F-0DC7-AFFF-1931BC030A9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cs-CZ" dirty="0"/>
              <a:t>Et qui </a:t>
            </a:r>
            <a:r>
              <a:rPr lang="cs-CZ" dirty="0" err="1"/>
              <a:t>dolento</a:t>
            </a:r>
            <a:r>
              <a:rPr lang="cs-CZ" dirty="0"/>
              <a:t> </a:t>
            </a:r>
            <a:r>
              <a:rPr lang="cs-CZ" dirty="0" err="1"/>
              <a:t>tasitaspedi</a:t>
            </a:r>
            <a:r>
              <a:rPr lang="cs-CZ" dirty="0"/>
              <a:t> in </a:t>
            </a:r>
            <a:r>
              <a:rPr lang="cs-CZ" dirty="0" err="1"/>
              <a:t>eat.Eces</a:t>
            </a:r>
            <a:r>
              <a:rPr lang="cs-CZ" dirty="0"/>
              <a:t> min </a:t>
            </a:r>
            <a:r>
              <a:rPr lang="cs-CZ" dirty="0" err="1"/>
              <a:t>parum</a:t>
            </a:r>
            <a:r>
              <a:rPr lang="cs-CZ" dirty="0"/>
              <a:t> </a:t>
            </a:r>
            <a:r>
              <a:rPr lang="cs-CZ" dirty="0" err="1"/>
              <a:t>ipsum</a:t>
            </a:r>
            <a:r>
              <a:rPr lang="cs-CZ" dirty="0"/>
              <a:t> ex </a:t>
            </a:r>
            <a:r>
              <a:rPr lang="cs-CZ" dirty="0" err="1"/>
              <a:t>exceriasint</a:t>
            </a:r>
            <a:r>
              <a:rPr lang="cs-CZ" dirty="0"/>
              <a:t> </a:t>
            </a:r>
            <a:r>
              <a:rPr lang="cs-CZ" dirty="0" err="1"/>
              <a:t>prenima</a:t>
            </a:r>
            <a:r>
              <a:rPr lang="cs-CZ" dirty="0"/>
              <a:t> </a:t>
            </a:r>
            <a:r>
              <a:rPr lang="cs-CZ" dirty="0" err="1"/>
              <a:t>ximus</a:t>
            </a:r>
            <a:r>
              <a:rPr lang="cs-CZ" dirty="0"/>
              <a:t>, </a:t>
            </a:r>
            <a:r>
              <a:rPr lang="cs-CZ" dirty="0" err="1"/>
              <a:t>sa</a:t>
            </a:r>
            <a:r>
              <a:rPr lang="cs-CZ" dirty="0"/>
              <a:t> </a:t>
            </a:r>
            <a:r>
              <a:rPr lang="cs-CZ" dirty="0" err="1"/>
              <a:t>ipsa</a:t>
            </a:r>
            <a:r>
              <a:rPr lang="cs-CZ" dirty="0"/>
              <a:t> </a:t>
            </a:r>
            <a:r>
              <a:rPr lang="cs-CZ" dirty="0" err="1"/>
              <a:t>volorro</a:t>
            </a:r>
            <a:r>
              <a:rPr lang="cs-CZ" dirty="0"/>
              <a:t> et </a:t>
            </a:r>
            <a:r>
              <a:rPr lang="cs-CZ" dirty="0" err="1"/>
              <a:t>apiti</a:t>
            </a:r>
            <a:r>
              <a:rPr lang="cs-CZ" dirty="0"/>
              <a:t> aut </a:t>
            </a:r>
            <a:r>
              <a:rPr lang="cs-CZ" dirty="0" err="1"/>
              <a:t>unt</a:t>
            </a:r>
            <a:r>
              <a:rPr lang="cs-CZ" dirty="0"/>
              <a:t>, </a:t>
            </a:r>
            <a:r>
              <a:rPr lang="cs-CZ" dirty="0" err="1"/>
              <a:t>consequi</a:t>
            </a:r>
            <a:r>
              <a:rPr lang="cs-CZ" dirty="0"/>
              <a:t> </a:t>
            </a:r>
            <a:r>
              <a:rPr lang="cs-CZ" dirty="0" err="1"/>
              <a:t>dolut</a:t>
            </a:r>
            <a:r>
              <a:rPr lang="cs-CZ" dirty="0"/>
              <a:t> </a:t>
            </a:r>
            <a:r>
              <a:rPr lang="cs-CZ" dirty="0" err="1"/>
              <a:t>hiciis</a:t>
            </a:r>
            <a:r>
              <a:rPr lang="cs-CZ" dirty="0"/>
              <a:t> </a:t>
            </a:r>
            <a:r>
              <a:rPr lang="cs-CZ" dirty="0" err="1"/>
              <a:t>esequam</a:t>
            </a:r>
            <a:r>
              <a:rPr lang="cs-CZ" dirty="0"/>
              <a:t> </a:t>
            </a:r>
            <a:r>
              <a:rPr lang="cs-CZ" dirty="0" err="1"/>
              <a:t>facimus</a:t>
            </a:r>
            <a:r>
              <a:rPr lang="cs-CZ" dirty="0"/>
              <a:t> </a:t>
            </a:r>
            <a:r>
              <a:rPr lang="cs-CZ" dirty="0" err="1"/>
              <a:t>andicipsa</a:t>
            </a:r>
            <a:r>
              <a:rPr lang="cs-CZ" dirty="0"/>
              <a:t> </a:t>
            </a:r>
            <a:r>
              <a:rPr lang="cs-CZ" dirty="0" err="1"/>
              <a:t>quaepelitem</a:t>
            </a:r>
            <a:r>
              <a:rPr lang="cs-CZ" dirty="0"/>
              <a:t> </a:t>
            </a:r>
            <a:r>
              <a:rPr lang="cs-CZ" dirty="0" err="1"/>
              <a:t>voloritist</a:t>
            </a:r>
            <a:r>
              <a:rPr lang="cs-CZ" dirty="0"/>
              <a:t>, to </a:t>
            </a:r>
            <a:r>
              <a:rPr lang="cs-CZ" dirty="0" err="1"/>
              <a:t>eaqui</a:t>
            </a:r>
            <a:r>
              <a:rPr lang="cs-CZ" dirty="0"/>
              <a:t> </a:t>
            </a:r>
            <a:r>
              <a:rPr lang="cs-CZ" dirty="0" err="1"/>
              <a:t>quis</a:t>
            </a:r>
            <a:r>
              <a:rPr lang="cs-CZ" dirty="0"/>
              <a:t> </a:t>
            </a:r>
            <a:r>
              <a:rPr lang="cs-CZ" dirty="0" err="1"/>
              <a:t>inis</a:t>
            </a:r>
            <a:r>
              <a:rPr lang="cs-CZ" dirty="0"/>
              <a:t> </a:t>
            </a:r>
            <a:r>
              <a:rPr lang="cs-CZ" dirty="0" err="1"/>
              <a:t>arcimaios</a:t>
            </a:r>
            <a:r>
              <a:rPr lang="cs-CZ" dirty="0"/>
              <a:t> et as </a:t>
            </a:r>
            <a:r>
              <a:rPr lang="cs-CZ" dirty="0" err="1"/>
              <a:t>remque</a:t>
            </a:r>
            <a:r>
              <a:rPr lang="cs-CZ" dirty="0"/>
              <a:t> </a:t>
            </a:r>
            <a:r>
              <a:rPr lang="cs-CZ" dirty="0" err="1"/>
              <a:t>nonestotatet</a:t>
            </a:r>
            <a:r>
              <a:rPr lang="cs-CZ" dirty="0"/>
              <a:t> </a:t>
            </a:r>
            <a:r>
              <a:rPr lang="cs-CZ" dirty="0" err="1"/>
              <a:t>is</a:t>
            </a:r>
            <a:r>
              <a:rPr lang="cs-CZ" dirty="0"/>
              <a:t> </a:t>
            </a:r>
            <a:r>
              <a:rPr lang="cs-CZ" dirty="0" err="1"/>
              <a:t>ellandiciunt</a:t>
            </a:r>
            <a:r>
              <a:rPr lang="cs-CZ" dirty="0"/>
              <a:t>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8D4DC5F-E521-E7C7-8B01-8F10DACF05E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cs-CZ" dirty="0"/>
              <a:t>Podnadpis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4667017E-0E18-A00A-E10A-E8A81D1DBC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cs-CZ" dirty="0"/>
              <a:t>Et qui </a:t>
            </a:r>
            <a:r>
              <a:rPr lang="cs-CZ" dirty="0" err="1"/>
              <a:t>dolento</a:t>
            </a:r>
            <a:r>
              <a:rPr lang="cs-CZ" dirty="0"/>
              <a:t> </a:t>
            </a:r>
            <a:r>
              <a:rPr lang="cs-CZ" dirty="0" err="1"/>
              <a:t>tasitaspedi</a:t>
            </a:r>
            <a:r>
              <a:rPr lang="cs-CZ" dirty="0"/>
              <a:t> in </a:t>
            </a:r>
            <a:r>
              <a:rPr lang="cs-CZ" dirty="0" err="1"/>
              <a:t>eat.Eces</a:t>
            </a:r>
            <a:r>
              <a:rPr lang="cs-CZ" dirty="0"/>
              <a:t> min </a:t>
            </a:r>
            <a:r>
              <a:rPr lang="cs-CZ" dirty="0" err="1"/>
              <a:t>parum</a:t>
            </a:r>
            <a:r>
              <a:rPr lang="cs-CZ" dirty="0"/>
              <a:t> </a:t>
            </a:r>
            <a:r>
              <a:rPr lang="cs-CZ" dirty="0" err="1"/>
              <a:t>ipsum</a:t>
            </a:r>
            <a:r>
              <a:rPr lang="cs-CZ" dirty="0"/>
              <a:t> ex </a:t>
            </a:r>
            <a:r>
              <a:rPr lang="cs-CZ" dirty="0" err="1"/>
              <a:t>exceriasint</a:t>
            </a:r>
            <a:r>
              <a:rPr lang="cs-CZ" dirty="0"/>
              <a:t> </a:t>
            </a:r>
            <a:r>
              <a:rPr lang="cs-CZ" dirty="0" err="1"/>
              <a:t>prenima</a:t>
            </a:r>
            <a:r>
              <a:rPr lang="cs-CZ" dirty="0"/>
              <a:t> </a:t>
            </a:r>
            <a:r>
              <a:rPr lang="cs-CZ" dirty="0" err="1"/>
              <a:t>ximus</a:t>
            </a:r>
            <a:r>
              <a:rPr lang="cs-CZ" dirty="0"/>
              <a:t>, </a:t>
            </a:r>
            <a:r>
              <a:rPr lang="cs-CZ" dirty="0" err="1"/>
              <a:t>sa</a:t>
            </a:r>
            <a:r>
              <a:rPr lang="cs-CZ" dirty="0"/>
              <a:t> </a:t>
            </a:r>
            <a:r>
              <a:rPr lang="cs-CZ" dirty="0" err="1"/>
              <a:t>ipsa</a:t>
            </a:r>
            <a:r>
              <a:rPr lang="cs-CZ" dirty="0"/>
              <a:t> </a:t>
            </a:r>
            <a:r>
              <a:rPr lang="cs-CZ" dirty="0" err="1"/>
              <a:t>volorro</a:t>
            </a:r>
            <a:r>
              <a:rPr lang="cs-CZ" dirty="0"/>
              <a:t> et </a:t>
            </a:r>
            <a:r>
              <a:rPr lang="cs-CZ" dirty="0" err="1"/>
              <a:t>apiti</a:t>
            </a:r>
            <a:r>
              <a:rPr lang="cs-CZ" dirty="0"/>
              <a:t> aut </a:t>
            </a:r>
            <a:r>
              <a:rPr lang="cs-CZ" dirty="0" err="1"/>
              <a:t>unt</a:t>
            </a:r>
            <a:r>
              <a:rPr lang="cs-CZ" dirty="0"/>
              <a:t>, </a:t>
            </a:r>
            <a:r>
              <a:rPr lang="cs-CZ" dirty="0" err="1"/>
              <a:t>consequi</a:t>
            </a:r>
            <a:r>
              <a:rPr lang="cs-CZ" dirty="0"/>
              <a:t> </a:t>
            </a:r>
            <a:r>
              <a:rPr lang="cs-CZ" dirty="0" err="1"/>
              <a:t>dolut</a:t>
            </a:r>
            <a:r>
              <a:rPr lang="cs-CZ" dirty="0"/>
              <a:t> </a:t>
            </a:r>
            <a:r>
              <a:rPr lang="cs-CZ" dirty="0" err="1"/>
              <a:t>hiciis</a:t>
            </a:r>
            <a:r>
              <a:rPr lang="cs-CZ" dirty="0"/>
              <a:t> </a:t>
            </a:r>
            <a:r>
              <a:rPr lang="cs-CZ" dirty="0" err="1"/>
              <a:t>esequam</a:t>
            </a:r>
            <a:r>
              <a:rPr lang="cs-CZ" dirty="0"/>
              <a:t> </a:t>
            </a:r>
            <a:r>
              <a:rPr lang="cs-CZ" dirty="0" err="1"/>
              <a:t>facimus</a:t>
            </a:r>
            <a:r>
              <a:rPr lang="cs-CZ" dirty="0"/>
              <a:t> </a:t>
            </a:r>
            <a:r>
              <a:rPr lang="cs-CZ" dirty="0" err="1"/>
              <a:t>andicipsa</a:t>
            </a:r>
            <a:r>
              <a:rPr lang="cs-CZ" dirty="0"/>
              <a:t> </a:t>
            </a:r>
            <a:r>
              <a:rPr lang="cs-CZ" dirty="0" err="1"/>
              <a:t>quaepelitem</a:t>
            </a:r>
            <a:r>
              <a:rPr lang="cs-CZ" dirty="0"/>
              <a:t> </a:t>
            </a:r>
            <a:r>
              <a:rPr lang="cs-CZ" dirty="0" err="1"/>
              <a:t>voloritist</a:t>
            </a:r>
            <a:r>
              <a:rPr lang="cs-CZ" dirty="0"/>
              <a:t>, to </a:t>
            </a:r>
            <a:r>
              <a:rPr lang="cs-CZ" dirty="0" err="1"/>
              <a:t>eaqui</a:t>
            </a:r>
            <a:r>
              <a:rPr lang="cs-CZ" dirty="0"/>
              <a:t> </a:t>
            </a:r>
            <a:r>
              <a:rPr lang="cs-CZ" dirty="0" err="1"/>
              <a:t>quis</a:t>
            </a:r>
            <a:r>
              <a:rPr lang="cs-CZ" dirty="0"/>
              <a:t> </a:t>
            </a:r>
            <a:r>
              <a:rPr lang="cs-CZ" dirty="0" err="1"/>
              <a:t>inis</a:t>
            </a:r>
            <a:r>
              <a:rPr lang="cs-CZ" dirty="0"/>
              <a:t> </a:t>
            </a:r>
            <a:r>
              <a:rPr lang="cs-CZ" dirty="0" err="1"/>
              <a:t>arcimaios</a:t>
            </a:r>
            <a:r>
              <a:rPr lang="cs-CZ" dirty="0"/>
              <a:t> et as </a:t>
            </a:r>
            <a:r>
              <a:rPr lang="cs-CZ" dirty="0" err="1"/>
              <a:t>remque</a:t>
            </a:r>
            <a:r>
              <a:rPr lang="cs-CZ" dirty="0"/>
              <a:t> </a:t>
            </a:r>
            <a:r>
              <a:rPr lang="cs-CZ" dirty="0" err="1"/>
              <a:t>nonestotatet</a:t>
            </a:r>
            <a:r>
              <a:rPr lang="cs-CZ" dirty="0"/>
              <a:t> </a:t>
            </a:r>
            <a:r>
              <a:rPr lang="cs-CZ" dirty="0" err="1"/>
              <a:t>is</a:t>
            </a:r>
            <a:r>
              <a:rPr lang="cs-CZ" dirty="0"/>
              <a:t> </a:t>
            </a:r>
            <a:r>
              <a:rPr lang="cs-CZ" dirty="0" err="1"/>
              <a:t>ellandiciunt</a:t>
            </a:r>
            <a:r>
              <a:rPr lang="cs-CZ" dirty="0"/>
              <a:t>.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32367A30-3789-FF26-A7A2-B11025B4C66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cs-CZ" dirty="0"/>
              <a:t>Podnadpis</a:t>
            </a:r>
          </a:p>
        </p:txBody>
      </p:sp>
      <p:sp>
        <p:nvSpPr>
          <p:cNvPr id="8" name="Nadpis 7">
            <a:extLst>
              <a:ext uri="{FF2B5EF4-FFF2-40B4-BE49-F238E27FC236}">
                <a16:creationId xmlns:a16="http://schemas.microsoft.com/office/drawing/2014/main" id="{79E376CE-D4ED-4FBB-A6F7-76EEE2E8D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Eces</a:t>
            </a:r>
            <a:r>
              <a:rPr lang="cs-CZ" dirty="0"/>
              <a:t> min </a:t>
            </a:r>
            <a:r>
              <a:rPr lang="cs-CZ" dirty="0" err="1"/>
              <a:t>parum</a:t>
            </a:r>
            <a:r>
              <a:rPr lang="cs-CZ" dirty="0"/>
              <a:t> </a:t>
            </a:r>
            <a:r>
              <a:rPr lang="cs-CZ" dirty="0" err="1"/>
              <a:t>ipsum</a:t>
            </a:r>
            <a:r>
              <a:rPr lang="cs-CZ" dirty="0"/>
              <a:t> ex </a:t>
            </a:r>
            <a:r>
              <a:rPr lang="cs-CZ" dirty="0" err="1"/>
              <a:t>exceriasint</a:t>
            </a:r>
            <a:r>
              <a:rPr lang="cs-CZ" dirty="0"/>
              <a:t> </a:t>
            </a:r>
            <a:r>
              <a:rPr lang="cs-CZ" dirty="0" err="1"/>
              <a:t>prenima</a:t>
            </a:r>
            <a:r>
              <a:rPr lang="cs-CZ" dirty="0"/>
              <a:t> </a:t>
            </a:r>
            <a:r>
              <a:rPr lang="cs-CZ" dirty="0" err="1"/>
              <a:t>ximus</a:t>
            </a:r>
            <a:r>
              <a:rPr lang="cs-CZ" dirty="0"/>
              <a:t>, </a:t>
            </a:r>
            <a:r>
              <a:rPr lang="cs-CZ" dirty="0" err="1"/>
              <a:t>sa</a:t>
            </a:r>
            <a:r>
              <a:rPr lang="cs-CZ" dirty="0"/>
              <a:t> </a:t>
            </a:r>
            <a:r>
              <a:rPr lang="cs-CZ" dirty="0" err="1"/>
              <a:t>ipsa</a:t>
            </a:r>
            <a:r>
              <a:rPr lang="cs-CZ" dirty="0"/>
              <a:t> </a:t>
            </a:r>
            <a:r>
              <a:rPr lang="cs-CZ" dirty="0" err="1"/>
              <a:t>volorro</a:t>
            </a:r>
            <a:r>
              <a:rPr lang="cs-CZ" dirty="0"/>
              <a:t> et </a:t>
            </a:r>
            <a:r>
              <a:rPr lang="cs-CZ" dirty="0" err="1"/>
              <a:t>apiti</a:t>
            </a:r>
            <a:r>
              <a:rPr lang="cs-CZ" dirty="0"/>
              <a:t> aut </a:t>
            </a:r>
            <a:r>
              <a:rPr lang="cs-CZ" dirty="0" err="1"/>
              <a:t>unt</a:t>
            </a:r>
            <a:r>
              <a:rPr lang="cs-CZ" dirty="0"/>
              <a:t>, </a:t>
            </a:r>
            <a:r>
              <a:rPr lang="cs-CZ" dirty="0" err="1"/>
              <a:t>consequi</a:t>
            </a:r>
            <a:r>
              <a:rPr lang="cs-CZ" dirty="0"/>
              <a:t> </a:t>
            </a:r>
            <a:r>
              <a:rPr lang="cs-CZ" dirty="0" err="1"/>
              <a:t>dolut</a:t>
            </a:r>
            <a:r>
              <a:rPr lang="cs-CZ" dirty="0"/>
              <a:t> </a:t>
            </a:r>
            <a:r>
              <a:rPr lang="cs-CZ" dirty="0" err="1"/>
              <a:t>hiciis</a:t>
            </a:r>
            <a:r>
              <a:rPr lang="cs-CZ" dirty="0"/>
              <a:t> </a:t>
            </a:r>
            <a:r>
              <a:rPr lang="cs-CZ" dirty="0" err="1"/>
              <a:t>esequam</a:t>
            </a:r>
            <a:r>
              <a:rPr lang="cs-CZ" dirty="0"/>
              <a:t>. </a:t>
            </a:r>
            <a:r>
              <a:rPr lang="cs-CZ" dirty="0" err="1"/>
              <a:t>facimus</a:t>
            </a:r>
            <a:r>
              <a:rPr lang="cs-CZ" dirty="0"/>
              <a:t> </a:t>
            </a:r>
            <a:r>
              <a:rPr lang="cs-CZ" dirty="0" err="1"/>
              <a:t>andicipsa</a:t>
            </a:r>
            <a:r>
              <a:rPr lang="cs-CZ" dirty="0"/>
              <a:t> </a:t>
            </a:r>
            <a:r>
              <a:rPr lang="cs-CZ" dirty="0" err="1"/>
              <a:t>quaepelitem</a:t>
            </a:r>
            <a:r>
              <a:rPr lang="cs-CZ" dirty="0"/>
              <a:t> </a:t>
            </a:r>
            <a:r>
              <a:rPr lang="cs-CZ" dirty="0" err="1"/>
              <a:t>voloritist</a:t>
            </a:r>
            <a:endParaRPr lang="cs-CZ" dirty="0"/>
          </a:p>
        </p:txBody>
      </p:sp>
      <p:pic>
        <p:nvPicPr>
          <p:cNvPr id="9" name="Zástupný symbol obrázku 8" descr="Obsah obrázku venku, tráva, větrný mlýn, obloha&#10;&#10;Popis byl vytvořen automaticky">
            <a:extLst>
              <a:ext uri="{FF2B5EF4-FFF2-40B4-BE49-F238E27FC236}">
                <a16:creationId xmlns:a16="http://schemas.microsoft.com/office/drawing/2014/main" id="{E73CB895-B6E7-0CA5-F9BE-8842E23E7F5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5000" y="2536825"/>
            <a:ext cx="7416800" cy="4284663"/>
          </a:xfrm>
        </p:spPr>
      </p:pic>
      <p:pic>
        <p:nvPicPr>
          <p:cNvPr id="10" name="Zástupný symbol obrázku 8" descr="Obsah obrázku venku, tráva, větrný mlýn, obloha&#10;&#10;Popis byl vytvořen automaticky">
            <a:extLst>
              <a:ext uri="{FF2B5EF4-FFF2-40B4-BE49-F238E27FC236}">
                <a16:creationId xmlns:a16="http://schemas.microsoft.com/office/drawing/2014/main" id="{EC6C510F-35EB-1130-FA5D-8661DF58593F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83600" y="2536825"/>
            <a:ext cx="7416800" cy="4284663"/>
          </a:xfrm>
        </p:spPr>
      </p:pic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E17835E-2EBF-FD1F-6087-3FC0DB0AD69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A1F02BBF-F98A-4997-9373-57ED7EDBB5B8}" type="slidenum">
              <a:rPr lang="cs-CZ" smtClean="0"/>
              <a:pPr/>
              <a:t>19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738923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1680FC60-4AC7-968C-EFEE-7F844A54974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cs-CZ" dirty="0"/>
              <a:t>Et qui </a:t>
            </a:r>
            <a:r>
              <a:rPr lang="cs-CZ" dirty="0" err="1"/>
              <a:t>dolento</a:t>
            </a:r>
            <a:r>
              <a:rPr lang="cs-CZ" dirty="0"/>
              <a:t> </a:t>
            </a:r>
            <a:r>
              <a:rPr lang="cs-CZ" dirty="0" err="1"/>
              <a:t>tasitaspedi</a:t>
            </a:r>
            <a:r>
              <a:rPr lang="cs-CZ" dirty="0"/>
              <a:t> in </a:t>
            </a:r>
            <a:r>
              <a:rPr lang="cs-CZ" dirty="0" err="1"/>
              <a:t>eat</a:t>
            </a:r>
            <a:r>
              <a:rPr lang="cs-CZ" dirty="0"/>
              <a:t>. </a:t>
            </a:r>
            <a:r>
              <a:rPr lang="cs-CZ" dirty="0" err="1"/>
              <a:t>Eces</a:t>
            </a:r>
            <a:r>
              <a:rPr lang="cs-CZ" dirty="0"/>
              <a:t> min </a:t>
            </a:r>
            <a:r>
              <a:rPr lang="cs-CZ" dirty="0" err="1"/>
              <a:t>parum</a:t>
            </a:r>
            <a:r>
              <a:rPr lang="cs-CZ" dirty="0"/>
              <a:t> </a:t>
            </a:r>
            <a:r>
              <a:rPr lang="cs-CZ" dirty="0" err="1"/>
              <a:t>ipsum</a:t>
            </a:r>
            <a:r>
              <a:rPr lang="cs-CZ" dirty="0"/>
              <a:t> ex </a:t>
            </a:r>
            <a:r>
              <a:rPr lang="cs-CZ" dirty="0" err="1"/>
              <a:t>exceriasint</a:t>
            </a:r>
            <a:r>
              <a:rPr lang="cs-CZ" dirty="0"/>
              <a:t> </a:t>
            </a:r>
            <a:r>
              <a:rPr lang="cs-CZ" dirty="0" err="1"/>
              <a:t>prenima</a:t>
            </a:r>
            <a:r>
              <a:rPr lang="cs-CZ" dirty="0"/>
              <a:t> </a:t>
            </a:r>
            <a:r>
              <a:rPr lang="cs-CZ" dirty="0" err="1"/>
              <a:t>ximus</a:t>
            </a:r>
            <a:r>
              <a:rPr lang="cs-CZ" dirty="0"/>
              <a:t>, </a:t>
            </a:r>
            <a:r>
              <a:rPr lang="cs-CZ" dirty="0" err="1"/>
              <a:t>sa</a:t>
            </a:r>
            <a:r>
              <a:rPr lang="cs-CZ" dirty="0"/>
              <a:t> </a:t>
            </a:r>
            <a:r>
              <a:rPr lang="cs-CZ" dirty="0" err="1"/>
              <a:t>ipsa</a:t>
            </a:r>
            <a:r>
              <a:rPr lang="cs-CZ" dirty="0"/>
              <a:t> </a:t>
            </a:r>
            <a:r>
              <a:rPr lang="cs-CZ" dirty="0" err="1"/>
              <a:t>volorro</a:t>
            </a:r>
            <a:r>
              <a:rPr lang="cs-CZ" dirty="0"/>
              <a:t> et </a:t>
            </a:r>
            <a:r>
              <a:rPr lang="cs-CZ" dirty="0" err="1"/>
              <a:t>apiti</a:t>
            </a:r>
            <a:r>
              <a:rPr lang="cs-CZ" dirty="0"/>
              <a:t> aut </a:t>
            </a:r>
            <a:r>
              <a:rPr lang="cs-CZ" dirty="0" err="1"/>
              <a:t>unt</a:t>
            </a:r>
            <a:r>
              <a:rPr lang="cs-CZ" dirty="0"/>
              <a:t>, </a:t>
            </a:r>
            <a:r>
              <a:rPr lang="cs-CZ" dirty="0" err="1"/>
              <a:t>consequi</a:t>
            </a:r>
            <a:r>
              <a:rPr lang="cs-CZ" dirty="0"/>
              <a:t> </a:t>
            </a:r>
            <a:r>
              <a:rPr lang="cs-CZ" dirty="0" err="1"/>
              <a:t>dolut</a:t>
            </a:r>
            <a:r>
              <a:rPr lang="cs-CZ" dirty="0"/>
              <a:t> </a:t>
            </a:r>
            <a:r>
              <a:rPr lang="cs-CZ" dirty="0" err="1"/>
              <a:t>hiciis</a:t>
            </a:r>
            <a:r>
              <a:rPr lang="cs-CZ" dirty="0"/>
              <a:t> </a:t>
            </a:r>
            <a:r>
              <a:rPr lang="cs-CZ" dirty="0" err="1"/>
              <a:t>esequam</a:t>
            </a:r>
            <a:r>
              <a:rPr lang="cs-CZ" dirty="0"/>
              <a:t> </a:t>
            </a:r>
            <a:r>
              <a:rPr lang="cs-CZ" dirty="0" err="1"/>
              <a:t>facimus</a:t>
            </a:r>
            <a:r>
              <a:rPr lang="cs-CZ" dirty="0"/>
              <a:t> </a:t>
            </a:r>
            <a:r>
              <a:rPr lang="cs-CZ" dirty="0" err="1"/>
              <a:t>andicipsa</a:t>
            </a:r>
            <a:r>
              <a:rPr lang="cs-CZ" dirty="0"/>
              <a:t> </a:t>
            </a:r>
            <a:r>
              <a:rPr lang="cs-CZ" dirty="0" err="1"/>
              <a:t>quaepelitem</a:t>
            </a:r>
            <a:r>
              <a:rPr lang="cs-CZ" dirty="0"/>
              <a:t> </a:t>
            </a:r>
            <a:r>
              <a:rPr lang="cs-CZ" dirty="0" err="1"/>
              <a:t>voloritist</a:t>
            </a:r>
            <a:r>
              <a:rPr lang="cs-CZ" dirty="0"/>
              <a:t>, to </a:t>
            </a:r>
            <a:r>
              <a:rPr lang="cs-CZ" dirty="0" err="1"/>
              <a:t>eaqui</a:t>
            </a:r>
            <a:r>
              <a:rPr lang="cs-CZ" dirty="0"/>
              <a:t> </a:t>
            </a:r>
            <a:r>
              <a:rPr lang="cs-CZ" dirty="0" err="1"/>
              <a:t>quis</a:t>
            </a:r>
            <a:r>
              <a:rPr lang="cs-CZ" dirty="0"/>
              <a:t> </a:t>
            </a:r>
            <a:r>
              <a:rPr lang="cs-CZ" dirty="0" err="1"/>
              <a:t>inis</a:t>
            </a:r>
            <a:r>
              <a:rPr lang="cs-CZ" dirty="0"/>
              <a:t> </a:t>
            </a:r>
            <a:r>
              <a:rPr lang="cs-CZ" dirty="0" err="1"/>
              <a:t>arcimaios</a:t>
            </a:r>
            <a:r>
              <a:rPr lang="cs-CZ" dirty="0"/>
              <a:t> et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6BDA5AE-D25D-CA59-1B02-AFD63CE9389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cs-CZ" dirty="0"/>
              <a:t>Podnadpis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DBF45E4B-3116-01D2-9D3E-5E356282CA6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cs-CZ" dirty="0"/>
              <a:t>Et qui </a:t>
            </a:r>
            <a:r>
              <a:rPr lang="cs-CZ" dirty="0" err="1"/>
              <a:t>dolento</a:t>
            </a:r>
            <a:r>
              <a:rPr lang="cs-CZ" dirty="0"/>
              <a:t> </a:t>
            </a:r>
            <a:r>
              <a:rPr lang="cs-CZ" dirty="0" err="1"/>
              <a:t>tasitaspedi</a:t>
            </a:r>
            <a:r>
              <a:rPr lang="cs-CZ" dirty="0"/>
              <a:t> in </a:t>
            </a:r>
            <a:r>
              <a:rPr lang="cs-CZ" dirty="0" err="1"/>
              <a:t>eat</a:t>
            </a:r>
            <a:r>
              <a:rPr lang="cs-CZ" dirty="0"/>
              <a:t>. </a:t>
            </a:r>
            <a:r>
              <a:rPr lang="cs-CZ" dirty="0" err="1"/>
              <a:t>Eces</a:t>
            </a:r>
            <a:r>
              <a:rPr lang="cs-CZ" dirty="0"/>
              <a:t> min </a:t>
            </a:r>
            <a:r>
              <a:rPr lang="cs-CZ" dirty="0" err="1"/>
              <a:t>parum</a:t>
            </a:r>
            <a:r>
              <a:rPr lang="cs-CZ" dirty="0"/>
              <a:t> </a:t>
            </a:r>
            <a:r>
              <a:rPr lang="cs-CZ" dirty="0" err="1"/>
              <a:t>ipsum</a:t>
            </a:r>
            <a:r>
              <a:rPr lang="cs-CZ" dirty="0"/>
              <a:t> ex </a:t>
            </a:r>
            <a:r>
              <a:rPr lang="cs-CZ" dirty="0" err="1"/>
              <a:t>exceriasint</a:t>
            </a:r>
            <a:r>
              <a:rPr lang="cs-CZ" dirty="0"/>
              <a:t> </a:t>
            </a:r>
            <a:r>
              <a:rPr lang="cs-CZ" dirty="0" err="1"/>
              <a:t>prenima</a:t>
            </a:r>
            <a:r>
              <a:rPr lang="cs-CZ" dirty="0"/>
              <a:t> </a:t>
            </a:r>
            <a:r>
              <a:rPr lang="cs-CZ" dirty="0" err="1"/>
              <a:t>ximus</a:t>
            </a:r>
            <a:r>
              <a:rPr lang="cs-CZ" dirty="0"/>
              <a:t>, </a:t>
            </a:r>
            <a:r>
              <a:rPr lang="cs-CZ" dirty="0" err="1"/>
              <a:t>sa</a:t>
            </a:r>
            <a:r>
              <a:rPr lang="cs-CZ" dirty="0"/>
              <a:t> </a:t>
            </a:r>
            <a:r>
              <a:rPr lang="cs-CZ" dirty="0" err="1"/>
              <a:t>ipsa</a:t>
            </a:r>
            <a:r>
              <a:rPr lang="cs-CZ" dirty="0"/>
              <a:t> </a:t>
            </a:r>
            <a:r>
              <a:rPr lang="cs-CZ" dirty="0" err="1"/>
              <a:t>volorro</a:t>
            </a:r>
            <a:r>
              <a:rPr lang="cs-CZ" dirty="0"/>
              <a:t> et </a:t>
            </a:r>
            <a:r>
              <a:rPr lang="cs-CZ" dirty="0" err="1"/>
              <a:t>apiti</a:t>
            </a:r>
            <a:r>
              <a:rPr lang="cs-CZ" dirty="0"/>
              <a:t> aut </a:t>
            </a:r>
            <a:r>
              <a:rPr lang="cs-CZ" dirty="0" err="1"/>
              <a:t>unt</a:t>
            </a:r>
            <a:r>
              <a:rPr lang="cs-CZ" dirty="0"/>
              <a:t>, </a:t>
            </a:r>
            <a:r>
              <a:rPr lang="cs-CZ" dirty="0" err="1"/>
              <a:t>consequi</a:t>
            </a:r>
            <a:r>
              <a:rPr lang="cs-CZ" dirty="0"/>
              <a:t> </a:t>
            </a:r>
            <a:r>
              <a:rPr lang="cs-CZ" dirty="0" err="1"/>
              <a:t>dolut</a:t>
            </a:r>
            <a:r>
              <a:rPr lang="cs-CZ" dirty="0"/>
              <a:t> </a:t>
            </a:r>
            <a:r>
              <a:rPr lang="cs-CZ" dirty="0" err="1"/>
              <a:t>hiciis</a:t>
            </a:r>
            <a:r>
              <a:rPr lang="cs-CZ" dirty="0"/>
              <a:t> </a:t>
            </a:r>
            <a:r>
              <a:rPr lang="cs-CZ" dirty="0" err="1"/>
              <a:t>esequam</a:t>
            </a:r>
            <a:r>
              <a:rPr lang="cs-CZ" dirty="0"/>
              <a:t> </a:t>
            </a:r>
            <a:r>
              <a:rPr lang="cs-CZ" dirty="0" err="1"/>
              <a:t>facimus</a:t>
            </a:r>
            <a:r>
              <a:rPr lang="cs-CZ" dirty="0"/>
              <a:t> </a:t>
            </a:r>
            <a:r>
              <a:rPr lang="cs-CZ" dirty="0" err="1"/>
              <a:t>andicipsa</a:t>
            </a:r>
            <a:r>
              <a:rPr lang="cs-CZ" dirty="0"/>
              <a:t> </a:t>
            </a:r>
            <a:r>
              <a:rPr lang="cs-CZ" dirty="0" err="1"/>
              <a:t>quaepelitem</a:t>
            </a:r>
            <a:r>
              <a:rPr lang="cs-CZ" dirty="0"/>
              <a:t> </a:t>
            </a:r>
            <a:r>
              <a:rPr lang="cs-CZ" dirty="0" err="1"/>
              <a:t>voloritist</a:t>
            </a:r>
            <a:r>
              <a:rPr lang="cs-CZ" dirty="0"/>
              <a:t>, to </a:t>
            </a:r>
            <a:r>
              <a:rPr lang="cs-CZ" dirty="0" err="1"/>
              <a:t>eaqui</a:t>
            </a:r>
            <a:r>
              <a:rPr lang="cs-CZ" dirty="0"/>
              <a:t> </a:t>
            </a:r>
            <a:r>
              <a:rPr lang="cs-CZ" dirty="0" err="1"/>
              <a:t>quis</a:t>
            </a:r>
            <a:r>
              <a:rPr lang="cs-CZ" dirty="0"/>
              <a:t> </a:t>
            </a:r>
            <a:r>
              <a:rPr lang="cs-CZ" dirty="0" err="1"/>
              <a:t>inis</a:t>
            </a:r>
            <a:r>
              <a:rPr lang="cs-CZ" dirty="0"/>
              <a:t> </a:t>
            </a:r>
            <a:r>
              <a:rPr lang="cs-CZ" dirty="0" err="1"/>
              <a:t>arcimaios</a:t>
            </a:r>
            <a:r>
              <a:rPr lang="cs-CZ" dirty="0"/>
              <a:t> et</a:t>
            </a:r>
          </a:p>
        </p:txBody>
      </p:sp>
      <p:sp>
        <p:nvSpPr>
          <p:cNvPr id="7" name="Nadpis 6">
            <a:extLst>
              <a:ext uri="{FF2B5EF4-FFF2-40B4-BE49-F238E27FC236}">
                <a16:creationId xmlns:a16="http://schemas.microsoft.com/office/drawing/2014/main" id="{98429557-3F6E-03BA-9D76-AF05DDC56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Podnadpis</a:t>
            </a:r>
          </a:p>
        </p:txBody>
      </p:sp>
      <p:pic>
        <p:nvPicPr>
          <p:cNvPr id="8" name="Zástupný symbol obrázku 8" descr="Obsah obrázku venku, tráva, větrný mlýn, obloha&#10;&#10;Popis byl vytvořen automaticky">
            <a:extLst>
              <a:ext uri="{FF2B5EF4-FFF2-40B4-BE49-F238E27FC236}">
                <a16:creationId xmlns:a16="http://schemas.microsoft.com/office/drawing/2014/main" id="{AFA1A1A2-E0D8-A242-4935-42B54E11E57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5000" y="2536825"/>
            <a:ext cx="11341100" cy="6734175"/>
          </a:xfrm>
        </p:spPr>
      </p:pic>
      <p:pic>
        <p:nvPicPr>
          <p:cNvPr id="9" name="Zástupný symbol obrázku 8" descr="Obsah obrázku venku, tráva, větrný mlýn, obloha&#10;&#10;Popis byl vytvořen automaticky">
            <a:extLst>
              <a:ext uri="{FF2B5EF4-FFF2-40B4-BE49-F238E27FC236}">
                <a16:creationId xmlns:a16="http://schemas.microsoft.com/office/drawing/2014/main" id="{175E838F-A6F7-F4FD-93B6-1ECD050E2403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407900" y="2538413"/>
            <a:ext cx="11341100" cy="6734175"/>
          </a:xfrm>
        </p:spPr>
      </p:pic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521B91E-D458-7BB3-AD2A-1225661818AB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A1F02BBF-F98A-4997-9373-57ED7EDBB5B8}" type="slidenum">
              <a:rPr lang="cs-CZ" smtClean="0"/>
              <a:pPr/>
              <a:t>20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765708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Zástupný symbol obrázku 7" descr="Obsah obrázku venku, větrný mlýn, tráva, zařízení&#10;&#10;Popis byl vytvořen automaticky">
            <a:extLst>
              <a:ext uri="{FF2B5EF4-FFF2-40B4-BE49-F238E27FC236}">
                <a16:creationId xmlns:a16="http://schemas.microsoft.com/office/drawing/2014/main" id="{2E762E87-4D13-7788-E3A9-EA419B9AE1B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83600" y="2536825"/>
            <a:ext cx="11341100" cy="8534400"/>
          </a:xfrm>
        </p:spPr>
      </p:pic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FBEE5175-5CD0-B6BD-15AB-BA4C952DFEC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0293013" y="2644775"/>
            <a:ext cx="3455987" cy="9469438"/>
          </a:xfrm>
        </p:spPr>
        <p:txBody>
          <a:bodyPr/>
          <a:lstStyle/>
          <a:p>
            <a:pPr lvl="4"/>
            <a:r>
              <a:rPr lang="cs-CZ" dirty="0"/>
              <a:t>Titulek</a:t>
            </a:r>
          </a:p>
          <a:p>
            <a:r>
              <a:rPr lang="cs-CZ" dirty="0"/>
              <a:t>Et qui </a:t>
            </a:r>
            <a:r>
              <a:rPr lang="cs-CZ" dirty="0" err="1"/>
              <a:t>dolento</a:t>
            </a:r>
            <a:r>
              <a:rPr lang="cs-CZ" dirty="0"/>
              <a:t> </a:t>
            </a:r>
            <a:r>
              <a:rPr lang="cs-CZ" dirty="0" err="1"/>
              <a:t>tasitaspedi</a:t>
            </a:r>
            <a:r>
              <a:rPr lang="cs-CZ" dirty="0"/>
              <a:t> in </a:t>
            </a:r>
            <a:r>
              <a:rPr lang="cs-CZ" dirty="0" err="1"/>
              <a:t>eat</a:t>
            </a:r>
            <a:r>
              <a:rPr lang="cs-CZ" dirty="0"/>
              <a:t>. </a:t>
            </a:r>
            <a:r>
              <a:rPr lang="cs-CZ" dirty="0" err="1"/>
              <a:t>Eces</a:t>
            </a:r>
            <a:r>
              <a:rPr lang="cs-CZ" dirty="0"/>
              <a:t> min </a:t>
            </a:r>
            <a:r>
              <a:rPr lang="cs-CZ" dirty="0" err="1"/>
              <a:t>parum</a:t>
            </a:r>
            <a:r>
              <a:rPr lang="cs-CZ" dirty="0"/>
              <a:t> </a:t>
            </a:r>
            <a:r>
              <a:rPr lang="cs-CZ" dirty="0" err="1"/>
              <a:t>ipsum</a:t>
            </a:r>
            <a:r>
              <a:rPr lang="cs-CZ" dirty="0"/>
              <a:t> ex </a:t>
            </a:r>
            <a:r>
              <a:rPr lang="cs-CZ" dirty="0" err="1"/>
              <a:t>exceriasint</a:t>
            </a:r>
            <a:r>
              <a:rPr lang="cs-CZ" dirty="0"/>
              <a:t> </a:t>
            </a:r>
            <a:r>
              <a:rPr lang="cs-CZ" dirty="0" err="1"/>
              <a:t>prenima</a:t>
            </a:r>
            <a:r>
              <a:rPr lang="cs-CZ" dirty="0"/>
              <a:t> </a:t>
            </a:r>
            <a:r>
              <a:rPr lang="cs-CZ" dirty="0" err="1"/>
              <a:t>ximus</a:t>
            </a:r>
            <a:r>
              <a:rPr lang="cs-CZ" dirty="0"/>
              <a:t>, </a:t>
            </a:r>
            <a:r>
              <a:rPr lang="cs-CZ" dirty="0" err="1"/>
              <a:t>sa</a:t>
            </a:r>
            <a:r>
              <a:rPr lang="cs-CZ" dirty="0"/>
              <a:t> </a:t>
            </a:r>
            <a:r>
              <a:rPr lang="cs-CZ" dirty="0" err="1"/>
              <a:t>ipsa</a:t>
            </a:r>
            <a:r>
              <a:rPr lang="cs-CZ" dirty="0"/>
              <a:t> </a:t>
            </a:r>
            <a:r>
              <a:rPr lang="cs-CZ" dirty="0" err="1"/>
              <a:t>volorro</a:t>
            </a:r>
            <a:r>
              <a:rPr lang="cs-CZ" dirty="0"/>
              <a:t> et </a:t>
            </a:r>
            <a:r>
              <a:rPr lang="cs-CZ" dirty="0" err="1"/>
              <a:t>apiti</a:t>
            </a:r>
            <a:r>
              <a:rPr lang="cs-CZ" dirty="0"/>
              <a:t> aut </a:t>
            </a:r>
            <a:r>
              <a:rPr lang="cs-CZ" dirty="0" err="1"/>
              <a:t>unt</a:t>
            </a:r>
            <a:r>
              <a:rPr lang="cs-CZ" dirty="0"/>
              <a:t>, </a:t>
            </a:r>
            <a:r>
              <a:rPr lang="cs-CZ" dirty="0" err="1"/>
              <a:t>consequi</a:t>
            </a:r>
            <a:r>
              <a:rPr lang="cs-CZ" dirty="0"/>
              <a:t> </a:t>
            </a:r>
            <a:r>
              <a:rPr lang="cs-CZ" dirty="0" err="1"/>
              <a:t>dolut</a:t>
            </a:r>
            <a:r>
              <a:rPr lang="cs-CZ" dirty="0"/>
              <a:t> </a:t>
            </a:r>
            <a:r>
              <a:rPr lang="cs-CZ" dirty="0" err="1"/>
              <a:t>hiciis</a:t>
            </a:r>
            <a:r>
              <a:rPr lang="cs-CZ" dirty="0"/>
              <a:t> </a:t>
            </a:r>
            <a:r>
              <a:rPr lang="cs-CZ" dirty="0" err="1"/>
              <a:t>esequam</a:t>
            </a:r>
            <a:r>
              <a:rPr lang="cs-CZ" dirty="0"/>
              <a:t> </a:t>
            </a:r>
            <a:r>
              <a:rPr lang="cs-CZ" dirty="0" err="1"/>
              <a:t>facimus</a:t>
            </a:r>
            <a:r>
              <a:rPr lang="cs-CZ" dirty="0"/>
              <a:t> </a:t>
            </a:r>
            <a:r>
              <a:rPr lang="cs-CZ" dirty="0" err="1"/>
              <a:t>andicipsa</a:t>
            </a:r>
            <a:r>
              <a:rPr lang="cs-CZ" dirty="0"/>
              <a:t> </a:t>
            </a:r>
            <a:r>
              <a:rPr lang="cs-CZ" dirty="0" err="1"/>
              <a:t>quaepelitem</a:t>
            </a:r>
            <a:r>
              <a:rPr lang="cs-CZ" dirty="0"/>
              <a:t> </a:t>
            </a:r>
            <a:r>
              <a:rPr lang="cs-CZ" dirty="0" err="1"/>
              <a:t>voloritist</a:t>
            </a:r>
            <a:r>
              <a:rPr lang="cs-CZ" dirty="0"/>
              <a:t>, to </a:t>
            </a:r>
            <a:r>
              <a:rPr lang="cs-CZ" dirty="0" err="1"/>
              <a:t>eaqui</a:t>
            </a:r>
            <a:r>
              <a:rPr lang="cs-CZ" dirty="0"/>
              <a:t> </a:t>
            </a:r>
            <a:r>
              <a:rPr lang="cs-CZ" dirty="0" err="1"/>
              <a:t>perferi</a:t>
            </a:r>
            <a:r>
              <a:rPr lang="cs-CZ" dirty="0"/>
              <a:t>.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83BC1B36-455B-01B0-9B76-0F81424F6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2644775"/>
            <a:ext cx="7380288" cy="9469438"/>
          </a:xfrm>
        </p:spPr>
        <p:txBody>
          <a:bodyPr/>
          <a:lstStyle/>
          <a:p>
            <a:r>
              <a:rPr lang="cs-CZ" dirty="0" err="1"/>
              <a:t>Eces</a:t>
            </a:r>
            <a:r>
              <a:rPr lang="cs-CZ" dirty="0"/>
              <a:t> min </a:t>
            </a:r>
            <a:r>
              <a:rPr lang="cs-CZ" dirty="0" err="1"/>
              <a:t>parum</a:t>
            </a:r>
            <a:r>
              <a:rPr lang="cs-CZ" dirty="0"/>
              <a:t> </a:t>
            </a:r>
            <a:r>
              <a:rPr lang="cs-CZ" dirty="0" err="1"/>
              <a:t>ipsum</a:t>
            </a:r>
            <a:r>
              <a:rPr lang="cs-CZ" dirty="0"/>
              <a:t> ex </a:t>
            </a:r>
            <a:r>
              <a:rPr lang="cs-CZ" dirty="0" err="1"/>
              <a:t>exceriasint</a:t>
            </a:r>
            <a:r>
              <a:rPr lang="cs-CZ" dirty="0"/>
              <a:t> </a:t>
            </a:r>
            <a:r>
              <a:rPr lang="cs-CZ" dirty="0" err="1"/>
              <a:t>prenima</a:t>
            </a:r>
            <a:r>
              <a:rPr lang="cs-CZ" dirty="0"/>
              <a:t> </a:t>
            </a:r>
            <a:r>
              <a:rPr lang="cs-CZ" dirty="0" err="1"/>
              <a:t>ximus</a:t>
            </a:r>
            <a:r>
              <a:rPr lang="cs-CZ" dirty="0"/>
              <a:t>, </a:t>
            </a:r>
            <a:r>
              <a:rPr lang="cs-CZ" dirty="0" err="1"/>
              <a:t>sa</a:t>
            </a:r>
            <a:r>
              <a:rPr lang="cs-CZ" dirty="0"/>
              <a:t> </a:t>
            </a:r>
            <a:r>
              <a:rPr lang="cs-CZ" dirty="0" err="1"/>
              <a:t>ipsa</a:t>
            </a:r>
            <a:r>
              <a:rPr lang="cs-CZ" dirty="0"/>
              <a:t> </a:t>
            </a:r>
            <a:r>
              <a:rPr lang="cs-CZ" dirty="0" err="1"/>
              <a:t>volorro</a:t>
            </a:r>
            <a:r>
              <a:rPr lang="cs-CZ" dirty="0"/>
              <a:t> et </a:t>
            </a:r>
            <a:r>
              <a:rPr lang="cs-CZ" dirty="0" err="1"/>
              <a:t>apiti</a:t>
            </a:r>
            <a:r>
              <a:rPr lang="cs-CZ" dirty="0"/>
              <a:t> aut </a:t>
            </a:r>
            <a:r>
              <a:rPr lang="cs-CZ" dirty="0" err="1"/>
              <a:t>unt</a:t>
            </a:r>
            <a:r>
              <a:rPr lang="cs-CZ" dirty="0"/>
              <a:t>, </a:t>
            </a:r>
            <a:r>
              <a:rPr lang="cs-CZ" dirty="0" err="1"/>
              <a:t>consequi</a:t>
            </a:r>
            <a:r>
              <a:rPr lang="cs-CZ" dirty="0"/>
              <a:t> </a:t>
            </a:r>
            <a:r>
              <a:rPr lang="cs-CZ" dirty="0" err="1"/>
              <a:t>dolut</a:t>
            </a:r>
            <a:r>
              <a:rPr lang="cs-CZ" dirty="0"/>
              <a:t> </a:t>
            </a:r>
            <a:r>
              <a:rPr lang="cs-CZ" dirty="0" err="1"/>
              <a:t>hiciis</a:t>
            </a:r>
            <a:r>
              <a:rPr lang="cs-CZ" dirty="0"/>
              <a:t> </a:t>
            </a:r>
            <a:r>
              <a:rPr lang="cs-CZ" dirty="0" err="1"/>
              <a:t>esequam</a:t>
            </a:r>
            <a:r>
              <a:rPr lang="cs-CZ" dirty="0"/>
              <a:t>. </a:t>
            </a:r>
            <a:r>
              <a:rPr lang="cs-CZ" dirty="0" err="1"/>
              <a:t>facimus</a:t>
            </a:r>
            <a:r>
              <a:rPr lang="cs-CZ" dirty="0"/>
              <a:t> </a:t>
            </a:r>
            <a:r>
              <a:rPr lang="cs-CZ" dirty="0" err="1"/>
              <a:t>andicipsa</a:t>
            </a:r>
            <a:r>
              <a:rPr lang="cs-CZ" dirty="0"/>
              <a:t> </a:t>
            </a:r>
            <a:r>
              <a:rPr lang="cs-CZ" dirty="0" err="1"/>
              <a:t>quaepelitem</a:t>
            </a:r>
            <a:r>
              <a:rPr lang="cs-CZ" dirty="0"/>
              <a:t> </a:t>
            </a:r>
            <a:r>
              <a:rPr lang="cs-CZ" dirty="0" err="1"/>
              <a:t>voloritist</a:t>
            </a:r>
            <a:endParaRPr lang="cs-CZ" dirty="0"/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579B726B-06F9-1DA4-2651-BB4D21B11FF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1F02BBF-F98A-4997-9373-57ED7EDBB5B8}" type="slidenum">
              <a:rPr lang="cs-CZ" smtClean="0"/>
              <a:pPr/>
              <a:t>21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18545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6BC336-BE99-3399-D097-9AE161D77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Tabulka JRD na světlé pozadí</a:t>
            </a:r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BD0D01F7-93CD-7BC5-131B-7A573F5C4E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0957148"/>
              </p:ext>
            </p:extLst>
          </p:nvPr>
        </p:nvGraphicFramePr>
        <p:xfrm>
          <a:off x="635000" y="3870325"/>
          <a:ext cx="23114000" cy="8243886"/>
        </p:xfrm>
        <a:graphic>
          <a:graphicData uri="http://schemas.openxmlformats.org/drawingml/2006/table">
            <a:tbl>
              <a:tblPr firstRow="1" lastRow="1" bandRow="1">
                <a:tableStyleId>{5C22544A-7EE6-1234-B048-85BDC9FD1C3A}</a:tableStyleId>
              </a:tblPr>
              <a:tblGrid>
                <a:gridCol w="5778500">
                  <a:extLst>
                    <a:ext uri="{9D8B030D-6E8A-4147-A177-3AD203B41FA5}">
                      <a16:colId xmlns:a16="http://schemas.microsoft.com/office/drawing/2014/main" val="2434120565"/>
                    </a:ext>
                  </a:extLst>
                </a:gridCol>
                <a:gridCol w="5778500">
                  <a:extLst>
                    <a:ext uri="{9D8B030D-6E8A-4147-A177-3AD203B41FA5}">
                      <a16:colId xmlns:a16="http://schemas.microsoft.com/office/drawing/2014/main" val="2661501530"/>
                    </a:ext>
                  </a:extLst>
                </a:gridCol>
                <a:gridCol w="5778500">
                  <a:extLst>
                    <a:ext uri="{9D8B030D-6E8A-4147-A177-3AD203B41FA5}">
                      <a16:colId xmlns:a16="http://schemas.microsoft.com/office/drawing/2014/main" val="431496673"/>
                    </a:ext>
                  </a:extLst>
                </a:gridCol>
                <a:gridCol w="5778500">
                  <a:extLst>
                    <a:ext uri="{9D8B030D-6E8A-4147-A177-3AD203B41FA5}">
                      <a16:colId xmlns:a16="http://schemas.microsoft.com/office/drawing/2014/main" val="1074543468"/>
                    </a:ext>
                  </a:extLst>
                </a:gridCol>
              </a:tblGrid>
              <a:tr h="1373981">
                <a:tc>
                  <a:txBody>
                    <a:bodyPr/>
                    <a:lstStyle/>
                    <a:p>
                      <a:r>
                        <a:rPr lang="cs-CZ" dirty="0"/>
                        <a:t>Záhlaví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Záhlaví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Záhlaví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Záhlaví</a:t>
                      </a:r>
                    </a:p>
                  </a:txBody>
                  <a:tcPr marL="144000" marR="144000" marT="144000" marB="144000" anchor="ctr"/>
                </a:tc>
                <a:extLst>
                  <a:ext uri="{0D108BD9-81ED-4DB2-BD59-A6C34878D82A}">
                    <a16:rowId xmlns:a16="http://schemas.microsoft.com/office/drawing/2014/main" val="1454774900"/>
                  </a:ext>
                </a:extLst>
              </a:tr>
              <a:tr h="1373981">
                <a:tc>
                  <a:txBody>
                    <a:bodyPr/>
                    <a:lstStyle/>
                    <a:p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extLst>
                  <a:ext uri="{0D108BD9-81ED-4DB2-BD59-A6C34878D82A}">
                    <a16:rowId xmlns:a16="http://schemas.microsoft.com/office/drawing/2014/main" val="3157385183"/>
                  </a:ext>
                </a:extLst>
              </a:tr>
              <a:tr h="1373981">
                <a:tc>
                  <a:txBody>
                    <a:bodyPr/>
                    <a:lstStyle/>
                    <a:p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extLst>
                  <a:ext uri="{0D108BD9-81ED-4DB2-BD59-A6C34878D82A}">
                    <a16:rowId xmlns:a16="http://schemas.microsoft.com/office/drawing/2014/main" val="2612618654"/>
                  </a:ext>
                </a:extLst>
              </a:tr>
              <a:tr h="1373981">
                <a:tc>
                  <a:txBody>
                    <a:bodyPr/>
                    <a:lstStyle/>
                    <a:p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extLst>
                  <a:ext uri="{0D108BD9-81ED-4DB2-BD59-A6C34878D82A}">
                    <a16:rowId xmlns:a16="http://schemas.microsoft.com/office/drawing/2014/main" val="773701356"/>
                  </a:ext>
                </a:extLst>
              </a:tr>
              <a:tr h="1373981">
                <a:tc>
                  <a:txBody>
                    <a:bodyPr/>
                    <a:lstStyle/>
                    <a:p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extLst>
                  <a:ext uri="{0D108BD9-81ED-4DB2-BD59-A6C34878D82A}">
                    <a16:rowId xmlns:a16="http://schemas.microsoft.com/office/drawing/2014/main" val="3836240955"/>
                  </a:ext>
                </a:extLst>
              </a:tr>
              <a:tr h="1373981">
                <a:tc>
                  <a:txBody>
                    <a:bodyPr/>
                    <a:lstStyle/>
                    <a:p>
                      <a:r>
                        <a:rPr lang="cs-CZ" dirty="0"/>
                        <a:t>Souhrn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Souhrn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Souhrn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Souhrn</a:t>
                      </a:r>
                    </a:p>
                  </a:txBody>
                  <a:tcPr marL="144000" marR="144000" marT="144000" marB="144000" anchor="ctr"/>
                </a:tc>
                <a:extLst>
                  <a:ext uri="{0D108BD9-81ED-4DB2-BD59-A6C34878D82A}">
                    <a16:rowId xmlns:a16="http://schemas.microsoft.com/office/drawing/2014/main" val="1402472312"/>
                  </a:ext>
                </a:extLst>
              </a:tr>
            </a:tbl>
          </a:graphicData>
        </a:graphic>
      </p:graphicFrame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CC57F771-A2CE-FF05-FC69-429C54678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02BBF-F98A-4997-9373-57ED7EDBB5B8}" type="slidenum">
              <a:rPr lang="cs-CZ" smtClean="0"/>
              <a:pPr/>
              <a:t>22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86190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6BC336-BE99-3399-D097-9AE161D77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Tabulka JRD na světlé pozadí (bez pruhů řádků)</a:t>
            </a:r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BD0D01F7-93CD-7BC5-131B-7A573F5C4E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7343457"/>
              </p:ext>
            </p:extLst>
          </p:nvPr>
        </p:nvGraphicFramePr>
        <p:xfrm>
          <a:off x="635000" y="3870325"/>
          <a:ext cx="23114000" cy="8243886"/>
        </p:xfrm>
        <a:graphic>
          <a:graphicData uri="http://schemas.openxmlformats.org/drawingml/2006/table">
            <a:tbl>
              <a:tblPr firstRow="1" lastRow="1">
                <a:tableStyleId>{5C22544A-7EE6-1234-B048-85BDC9FD1C3A}</a:tableStyleId>
              </a:tblPr>
              <a:tblGrid>
                <a:gridCol w="5778500">
                  <a:extLst>
                    <a:ext uri="{9D8B030D-6E8A-4147-A177-3AD203B41FA5}">
                      <a16:colId xmlns:a16="http://schemas.microsoft.com/office/drawing/2014/main" val="2434120565"/>
                    </a:ext>
                  </a:extLst>
                </a:gridCol>
                <a:gridCol w="5778500">
                  <a:extLst>
                    <a:ext uri="{9D8B030D-6E8A-4147-A177-3AD203B41FA5}">
                      <a16:colId xmlns:a16="http://schemas.microsoft.com/office/drawing/2014/main" val="2661501530"/>
                    </a:ext>
                  </a:extLst>
                </a:gridCol>
                <a:gridCol w="5778500">
                  <a:extLst>
                    <a:ext uri="{9D8B030D-6E8A-4147-A177-3AD203B41FA5}">
                      <a16:colId xmlns:a16="http://schemas.microsoft.com/office/drawing/2014/main" val="431496673"/>
                    </a:ext>
                  </a:extLst>
                </a:gridCol>
                <a:gridCol w="5778500">
                  <a:extLst>
                    <a:ext uri="{9D8B030D-6E8A-4147-A177-3AD203B41FA5}">
                      <a16:colId xmlns:a16="http://schemas.microsoft.com/office/drawing/2014/main" val="1074543468"/>
                    </a:ext>
                  </a:extLst>
                </a:gridCol>
              </a:tblGrid>
              <a:tr h="1373981">
                <a:tc>
                  <a:txBody>
                    <a:bodyPr/>
                    <a:lstStyle/>
                    <a:p>
                      <a:r>
                        <a:rPr lang="cs-CZ" dirty="0"/>
                        <a:t>Záhlaví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Záhlaví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Záhlaví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Záhlaví</a:t>
                      </a:r>
                    </a:p>
                  </a:txBody>
                  <a:tcPr marL="144000" marR="144000" marT="144000" marB="144000" anchor="ctr"/>
                </a:tc>
                <a:extLst>
                  <a:ext uri="{0D108BD9-81ED-4DB2-BD59-A6C34878D82A}">
                    <a16:rowId xmlns:a16="http://schemas.microsoft.com/office/drawing/2014/main" val="1454774900"/>
                  </a:ext>
                </a:extLst>
              </a:tr>
              <a:tr h="1373981">
                <a:tc>
                  <a:txBody>
                    <a:bodyPr/>
                    <a:lstStyle/>
                    <a:p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extLst>
                  <a:ext uri="{0D108BD9-81ED-4DB2-BD59-A6C34878D82A}">
                    <a16:rowId xmlns:a16="http://schemas.microsoft.com/office/drawing/2014/main" val="3157385183"/>
                  </a:ext>
                </a:extLst>
              </a:tr>
              <a:tr h="1373981">
                <a:tc>
                  <a:txBody>
                    <a:bodyPr/>
                    <a:lstStyle/>
                    <a:p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extLst>
                  <a:ext uri="{0D108BD9-81ED-4DB2-BD59-A6C34878D82A}">
                    <a16:rowId xmlns:a16="http://schemas.microsoft.com/office/drawing/2014/main" val="2612618654"/>
                  </a:ext>
                </a:extLst>
              </a:tr>
              <a:tr h="1373981">
                <a:tc>
                  <a:txBody>
                    <a:bodyPr/>
                    <a:lstStyle/>
                    <a:p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extLst>
                  <a:ext uri="{0D108BD9-81ED-4DB2-BD59-A6C34878D82A}">
                    <a16:rowId xmlns:a16="http://schemas.microsoft.com/office/drawing/2014/main" val="773701356"/>
                  </a:ext>
                </a:extLst>
              </a:tr>
              <a:tr h="1373981">
                <a:tc>
                  <a:txBody>
                    <a:bodyPr/>
                    <a:lstStyle/>
                    <a:p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extLst>
                  <a:ext uri="{0D108BD9-81ED-4DB2-BD59-A6C34878D82A}">
                    <a16:rowId xmlns:a16="http://schemas.microsoft.com/office/drawing/2014/main" val="3836240955"/>
                  </a:ext>
                </a:extLst>
              </a:tr>
              <a:tr h="1373981">
                <a:tc>
                  <a:txBody>
                    <a:bodyPr/>
                    <a:lstStyle/>
                    <a:p>
                      <a:r>
                        <a:rPr lang="cs-CZ" dirty="0"/>
                        <a:t>Souhrn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Souhrn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Souhrn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Souhrn</a:t>
                      </a:r>
                    </a:p>
                  </a:txBody>
                  <a:tcPr marL="144000" marR="144000" marT="144000" marB="144000" anchor="ctr"/>
                </a:tc>
                <a:extLst>
                  <a:ext uri="{0D108BD9-81ED-4DB2-BD59-A6C34878D82A}">
                    <a16:rowId xmlns:a16="http://schemas.microsoft.com/office/drawing/2014/main" val="1402472312"/>
                  </a:ext>
                </a:extLst>
              </a:tr>
            </a:tbl>
          </a:graphicData>
        </a:graphic>
      </p:graphicFrame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2B5FCB11-F302-4E03-4EE0-4E98E780D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02BBF-F98A-4997-9373-57ED7EDBB5B8}" type="slidenum">
              <a:rPr lang="cs-CZ" smtClean="0"/>
              <a:pPr/>
              <a:t>23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838201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1D56B6D7-3A4D-8235-8190-F30B5721F3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1067060"/>
              </p:ext>
            </p:extLst>
          </p:nvPr>
        </p:nvGraphicFramePr>
        <p:xfrm>
          <a:off x="635000" y="3870325"/>
          <a:ext cx="23114000" cy="8243886"/>
        </p:xfrm>
        <a:graphic>
          <a:graphicData uri="http://schemas.openxmlformats.org/drawingml/2006/table">
            <a:tbl>
              <a:tblPr firstRow="1" lastRow="1" bandRow="1">
                <a:tableStyleId>{5C22544A-7EE6-1235-B048-85BDC9FD1C3A}</a:tableStyleId>
              </a:tblPr>
              <a:tblGrid>
                <a:gridCol w="5778500">
                  <a:extLst>
                    <a:ext uri="{9D8B030D-6E8A-4147-A177-3AD203B41FA5}">
                      <a16:colId xmlns:a16="http://schemas.microsoft.com/office/drawing/2014/main" val="2434120565"/>
                    </a:ext>
                  </a:extLst>
                </a:gridCol>
                <a:gridCol w="5778500">
                  <a:extLst>
                    <a:ext uri="{9D8B030D-6E8A-4147-A177-3AD203B41FA5}">
                      <a16:colId xmlns:a16="http://schemas.microsoft.com/office/drawing/2014/main" val="2661501530"/>
                    </a:ext>
                  </a:extLst>
                </a:gridCol>
                <a:gridCol w="5778500">
                  <a:extLst>
                    <a:ext uri="{9D8B030D-6E8A-4147-A177-3AD203B41FA5}">
                      <a16:colId xmlns:a16="http://schemas.microsoft.com/office/drawing/2014/main" val="431496673"/>
                    </a:ext>
                  </a:extLst>
                </a:gridCol>
                <a:gridCol w="5778500">
                  <a:extLst>
                    <a:ext uri="{9D8B030D-6E8A-4147-A177-3AD203B41FA5}">
                      <a16:colId xmlns:a16="http://schemas.microsoft.com/office/drawing/2014/main" val="1074543468"/>
                    </a:ext>
                  </a:extLst>
                </a:gridCol>
              </a:tblGrid>
              <a:tr h="1373981">
                <a:tc>
                  <a:txBody>
                    <a:bodyPr/>
                    <a:lstStyle/>
                    <a:p>
                      <a:r>
                        <a:rPr lang="cs-CZ" dirty="0"/>
                        <a:t>Záhlaví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Záhlaví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Záhlaví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Záhlaví</a:t>
                      </a:r>
                    </a:p>
                  </a:txBody>
                  <a:tcPr marL="144000" marR="144000" marT="144000" marB="144000" anchor="ctr"/>
                </a:tc>
                <a:extLst>
                  <a:ext uri="{0D108BD9-81ED-4DB2-BD59-A6C34878D82A}">
                    <a16:rowId xmlns:a16="http://schemas.microsoft.com/office/drawing/2014/main" val="1454774900"/>
                  </a:ext>
                </a:extLst>
              </a:tr>
              <a:tr h="1373981">
                <a:tc>
                  <a:txBody>
                    <a:bodyPr/>
                    <a:lstStyle/>
                    <a:p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extLst>
                  <a:ext uri="{0D108BD9-81ED-4DB2-BD59-A6C34878D82A}">
                    <a16:rowId xmlns:a16="http://schemas.microsoft.com/office/drawing/2014/main" val="3157385183"/>
                  </a:ext>
                </a:extLst>
              </a:tr>
              <a:tr h="1373981">
                <a:tc>
                  <a:txBody>
                    <a:bodyPr/>
                    <a:lstStyle/>
                    <a:p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extLst>
                  <a:ext uri="{0D108BD9-81ED-4DB2-BD59-A6C34878D82A}">
                    <a16:rowId xmlns:a16="http://schemas.microsoft.com/office/drawing/2014/main" val="2612618654"/>
                  </a:ext>
                </a:extLst>
              </a:tr>
              <a:tr h="1373981">
                <a:tc>
                  <a:txBody>
                    <a:bodyPr/>
                    <a:lstStyle/>
                    <a:p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extLst>
                  <a:ext uri="{0D108BD9-81ED-4DB2-BD59-A6C34878D82A}">
                    <a16:rowId xmlns:a16="http://schemas.microsoft.com/office/drawing/2014/main" val="773701356"/>
                  </a:ext>
                </a:extLst>
              </a:tr>
              <a:tr h="1373981">
                <a:tc>
                  <a:txBody>
                    <a:bodyPr/>
                    <a:lstStyle/>
                    <a:p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Text</a:t>
                      </a:r>
                    </a:p>
                  </a:txBody>
                  <a:tcPr marL="144000" marR="144000" marT="144000" marB="144000" anchor="ctr"/>
                </a:tc>
                <a:extLst>
                  <a:ext uri="{0D108BD9-81ED-4DB2-BD59-A6C34878D82A}">
                    <a16:rowId xmlns:a16="http://schemas.microsoft.com/office/drawing/2014/main" val="3836240955"/>
                  </a:ext>
                </a:extLst>
              </a:tr>
              <a:tr h="1373981">
                <a:tc>
                  <a:txBody>
                    <a:bodyPr/>
                    <a:lstStyle/>
                    <a:p>
                      <a:r>
                        <a:rPr lang="cs-CZ" dirty="0"/>
                        <a:t>Souhrn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Souhrn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Souhrn</a:t>
                      </a:r>
                    </a:p>
                  </a:txBody>
                  <a:tcPr marL="144000" marR="144000" marT="144000" marB="144000" anchor="ctr"/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Souhrn</a:t>
                      </a:r>
                    </a:p>
                  </a:txBody>
                  <a:tcPr marL="144000" marR="144000" marT="144000" marB="144000" anchor="ctr"/>
                </a:tc>
                <a:extLst>
                  <a:ext uri="{0D108BD9-81ED-4DB2-BD59-A6C34878D82A}">
                    <a16:rowId xmlns:a16="http://schemas.microsoft.com/office/drawing/2014/main" val="1402472312"/>
                  </a:ext>
                </a:extLst>
              </a:tr>
            </a:tbl>
          </a:graphicData>
        </a:graphic>
      </p:graphicFrame>
      <p:sp>
        <p:nvSpPr>
          <p:cNvPr id="2" name="Nadpis 1">
            <a:extLst>
              <a:ext uri="{FF2B5EF4-FFF2-40B4-BE49-F238E27FC236}">
                <a16:creationId xmlns:a16="http://schemas.microsoft.com/office/drawing/2014/main" id="{B85F5689-DB72-E1DB-E305-40E15E035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Tabulka JRD na tmavé pozadí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E4AFE00-9033-06D8-9F42-40FBBCA5F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02BBF-F98A-4997-9373-57ED7EDBB5B8}" type="slidenum">
              <a:rPr lang="cs-CZ" smtClean="0"/>
              <a:pPr/>
              <a:t>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843552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nadpis 1">
            <a:extLst>
              <a:ext uri="{FF2B5EF4-FFF2-40B4-BE49-F238E27FC236}">
                <a16:creationId xmlns:a16="http://schemas.microsoft.com/office/drawing/2014/main" id="{94D747AE-FADE-C2CA-7BDD-6C5B60253D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Jméno Příjmení</a:t>
            </a:r>
            <a:br>
              <a:rPr lang="cs-CZ" dirty="0"/>
            </a:br>
            <a:r>
              <a:rPr lang="cs-CZ" b="0" dirty="0"/>
              <a:t>kontakt</a:t>
            </a: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59BD4091-ECD0-67EA-67E2-B475D2DAC1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Děkuji za pozornost</a:t>
            </a:r>
          </a:p>
        </p:txBody>
      </p:sp>
    </p:spTree>
    <p:extLst>
      <p:ext uri="{BB962C8B-B14F-4D97-AF65-F5344CB8AC3E}">
        <p14:creationId xmlns:p14="http://schemas.microsoft.com/office/powerpoint/2010/main" val="3427078845"/>
      </p:ext>
    </p:extLst>
  </p:cSld>
  <p:clrMapOvr>
    <a:masterClrMapping/>
  </p:clrMapOvr>
</p:sld>
</file>

<file path=ppt/theme/theme1.xml><?xml version="1.0" encoding="utf-8"?>
<a:theme xmlns:a="http://schemas.openxmlformats.org/drawingml/2006/main" name="Prezentace JRD Group 16:9">
  <a:themeElements>
    <a:clrScheme name="JRD Group">
      <a:dk1>
        <a:srgbClr val="1D4321"/>
      </a:dk1>
      <a:lt1>
        <a:sysClr val="window" lastClr="FFFFFF"/>
      </a:lt1>
      <a:dk2>
        <a:srgbClr val="000000"/>
      </a:dk2>
      <a:lt2>
        <a:srgbClr val="F1E8C1"/>
      </a:lt2>
      <a:accent1>
        <a:srgbClr val="BBBE94"/>
      </a:accent1>
      <a:accent2>
        <a:srgbClr val="CFB02C"/>
      </a:accent2>
      <a:accent3>
        <a:srgbClr val="C9CAD4"/>
      </a:accent3>
      <a:accent4>
        <a:srgbClr val="978C8F"/>
      </a:accent4>
      <a:accent5>
        <a:srgbClr val="1D4321"/>
      </a:accent5>
      <a:accent6>
        <a:srgbClr val="F1E8C1"/>
      </a:accent6>
      <a:hlink>
        <a:srgbClr val="CFB02C"/>
      </a:hlink>
      <a:folHlink>
        <a:srgbClr val="CFB02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1" id="{12F097F7-E26C-4A0A-B6E9-7DECE39229FB}" vid="{BD64A5CD-DFDF-4188-8D02-805ED27A473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Šablona_JRD</Template>
  <TotalTime>0</TotalTime>
  <Words>1892</Words>
  <Application>Microsoft Office PowerPoint</Application>
  <PresentationFormat>Vlastní</PresentationFormat>
  <Paragraphs>193</Paragraphs>
  <Slides>25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25</vt:i4>
      </vt:variant>
    </vt:vector>
  </HeadingPairs>
  <TitlesOfParts>
    <vt:vector size="29" baseType="lpstr">
      <vt:lpstr>Arial</vt:lpstr>
      <vt:lpstr>Calibri</vt:lpstr>
      <vt:lpstr>Wingdings 2</vt:lpstr>
      <vt:lpstr>Prezentace JRD Group 16:9</vt:lpstr>
      <vt:lpstr>O šabloně a tipy pro práci</vt:lpstr>
      <vt:lpstr>Prezentace aplikace PowerPoint</vt:lpstr>
      <vt:lpstr>Nadpis prezentace</vt:lpstr>
      <vt:lpstr>Nadpis prezentace</vt:lpstr>
      <vt:lpstr>Nadpis prezentace</vt:lpstr>
      <vt:lpstr>Nadpis prezentace</vt:lpstr>
      <vt:lpstr>Prezentace aplikace PowerPoint</vt:lpstr>
      <vt:lpstr>Nadpis snímku</vt:lpstr>
      <vt:lpstr>Prezentace aplikace PowerPoint</vt:lpstr>
      <vt:lpstr>Eces min parum ipsum ex exceriasint prenima ximus, sa ipsa volorro et apiti aut unt, consequi dolut hiciis esequam. facimus andicipsa quaepelitem voloritist</vt:lpstr>
      <vt:lpstr>Prezentace aplikace PowerPoint</vt:lpstr>
      <vt:lpstr>Nadpis kapitoly</vt:lpstr>
      <vt:lpstr>Eces min parum ipsum exceriasint prenima</vt:lpstr>
      <vt:lpstr>Eces min parum ipsum ex exceriasint prenima ximus, sa ipsa volorro et apiti aut unt, consequi dolut hiciis esequam. facimus andicipsa quaepelitem voloritist</vt:lpstr>
      <vt:lpstr>Im qui rerios denita comniss equae. Cearum volesti to  usandes audipic iusam, apietust aliqueis.</vt:lpstr>
      <vt:lpstr>Im qui rerios denita comniss equae. Cearum volesti to  usandes audipic iusam, apietust aliqueis.</vt:lpstr>
      <vt:lpstr>Nadpis snímku</vt:lpstr>
      <vt:lpstr>Nadpis</vt:lpstr>
      <vt:lpstr>Eces min parum ipsum ex exceriasint prenima ximus, sa ipsa volorro et apiti aut unt, consequi dolut hiciis esequam. facimus andicipsa quaepelitem voloritist</vt:lpstr>
      <vt:lpstr>Podnadpis</vt:lpstr>
      <vt:lpstr>Eces min parum ipsum ex exceriasint prenima ximus, sa ipsa volorro et apiti aut unt, consequi dolut hiciis esequam. facimus andicipsa quaepelitem voloritist</vt:lpstr>
      <vt:lpstr>Tabulka JRD na světlé pozadí</vt:lpstr>
      <vt:lpstr>Tabulka JRD na světlé pozadí (bez pruhů řádků)</vt:lpstr>
      <vt:lpstr>Tabulka JRD na tmavé pozadí</vt:lpstr>
      <vt:lpstr>Děkuji za pozornost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šabloně a tipy pro práci</dc:title>
  <dc:creator>Ivana Buriánková</dc:creator>
  <cp:lastModifiedBy>Ivana Buriánková</cp:lastModifiedBy>
  <cp:revision>1</cp:revision>
  <dcterms:created xsi:type="dcterms:W3CDTF">2024-02-27T12:11:20Z</dcterms:created>
  <dcterms:modified xsi:type="dcterms:W3CDTF">2024-02-27T12:12:07Z</dcterms:modified>
</cp:coreProperties>
</file>