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77" r:id="rId2"/>
    <p:sldId id="311" r:id="rId3"/>
    <p:sldId id="312" r:id="rId4"/>
    <p:sldId id="310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24"/>
    <p:restoredTop sz="96327"/>
  </p:normalViewPr>
  <p:slideViewPr>
    <p:cSldViewPr snapToGrid="0" snapToObjects="1">
      <p:cViewPr varScale="1">
        <p:scale>
          <a:sx n="58" d="100"/>
          <a:sy n="58" d="100"/>
        </p:scale>
        <p:origin x="105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8AD3D-2BB0-4142-B004-34DF60030A3A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6A731-C3FB-FD42-A3B3-72FBD93A3A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8603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255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96F268-58DE-D264-3B4C-4A14A7D350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9715FFA-B3F7-9F21-4158-EC2E1BA1A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DC723D3-8552-39E4-42B6-4C51E405A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7F4B3F-0C3A-C2E8-9B55-6E4CA329B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82A63C3-A6BA-5B7B-8AEA-1E1659AF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3509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7CD706-AE82-8F1D-7CBA-B22C9D83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1EDA0A-E3E9-02B1-F3DC-3B3F3BBD1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0C95A63-153A-703C-41BB-57AC264C6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3F637EF-0303-8B98-2CF5-60152957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2863606-925D-B138-94FD-B6E684EE1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1224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A4CC2B-DD01-4F83-6128-F38115A95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43A460-6E3F-1327-6469-50F096E8D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572AC71-FBD5-AF4A-95DB-595400C1F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F73D4E-4C7F-23CD-9B75-2CEE5D749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2959549-C042-52AD-8845-552D438C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391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2CBECC-4A3F-6806-12F6-15E9B2B83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A6264A-5FF2-4669-42DE-341E450A9E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FD25A73-D3D9-3957-E40D-E03539D9E7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8A2B82C-0CEA-1DC5-4DDE-5301F3290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76AD690-40EA-1151-44EF-9F9A71AC2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78AD8DE-593F-5539-660F-0AAD7F195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370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364B6B-6BAF-9848-392C-B3D30B0E8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CBBDA30-9FD1-3B76-9759-50716558E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2B01AB2-F7D8-A231-5007-95D8A23B2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03BCB11-32CD-90D1-425B-03F104FAD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5C3C65F-E9DB-3A0A-A311-861E9C147A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626A02A-C5B3-6A06-CD3B-03DD940C9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158B948-F89D-8D1E-32C8-A28993363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571B71D-79B9-4637-2914-A3E32D05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8643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863390-1190-3E26-5A5A-7F59AC01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67EA66B-A39D-B977-A71D-C4A283B6D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3A7E6FA-22B4-9DB8-2156-9CEA2F1C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C3C1172-2C4B-63F5-8E34-9856BDB5A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009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959F57B-1BC0-73DE-BE51-19D628C73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69A0FE0-6F9D-58F1-4689-A1EFD71BE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FAA4A47-F923-4A11-51E8-0AF9B56A0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2508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9B4497-2DCC-70CE-81D0-5A8282901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105A6A4-5719-ACF7-FED4-A3108DE3B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F43749D-5435-B4F7-DF50-E91E90AC4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89AC57-77D8-2BDD-A07D-884FD9ECA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EC00241-BB1C-B95B-BE83-4B24D868B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98FCCA3-A594-0614-07B6-26BB62A48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89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F0BA49-B54A-DC2B-AFFB-9013B254E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6C59028-C2BA-724A-354A-54687686E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CE9060-183F-8E61-6B01-C7B9080ED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10AE245-64A5-A95E-12D1-466002A48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EF146EA-06D8-E55E-55F9-405520CD9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246D3B0-18A4-B48E-DE09-DC70C0752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9521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1F6D46-79F2-76B6-C4C9-DAE70E6C1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5C172AB-BE7F-01E2-2577-B99E8EA94A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8F8E12-AF47-B379-7B32-4C2CCEBA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3BC01B4-76A8-91F2-5A90-3A6649905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D0EF11-3CE3-0774-5F35-55E6C74B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3131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022E9E2-404C-C99D-5E98-5B1431EA0C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454414A-A9BB-6F82-E854-1DCF26AEC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56FCC1-710C-3C2E-A07D-6C33255E4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65E618-A7E1-97D7-E270-847D558AB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C8D2AA-2553-1C01-1355-F1949DFC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8243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 alternate">
    <p:bg>
      <p:bgPr>
        <a:solidFill>
          <a:srgbClr val="0075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A2C871B-A440-42D0-A456-6AF08ECA02F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99897646"/>
              </p:ext>
            </p:extLst>
          </p:nvPr>
        </p:nvGraphicFramePr>
        <p:xfrm>
          <a:off x="1587" y="1588"/>
          <a:ext cx="158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0A2C871B-A440-42D0-A456-6AF08ECA0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7" y="1588"/>
                        <a:ext cx="158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F5A1C36D-CFB9-4433-890D-71FB8D3BB74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667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2999" b="0" i="0" baseline="0" dirty="0">
              <a:solidFill>
                <a:schemeClr val="tx1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775100" y="1954221"/>
            <a:ext cx="4326679" cy="979702"/>
          </a:xfrm>
        </p:spPr>
        <p:txBody>
          <a:bodyPr/>
          <a:lstStyle>
            <a:lvl1pPr>
              <a:defRPr sz="2999" b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5100" y="3046159"/>
            <a:ext cx="4326679" cy="1046323"/>
          </a:xfrm>
        </p:spPr>
        <p:txBody>
          <a:bodyPr/>
          <a:lstStyle>
            <a:lvl1pPr marL="0" indent="0" algn="l">
              <a:spcAft>
                <a:spcPts val="1199"/>
              </a:spcAft>
              <a:buNone/>
              <a:defRPr sz="1999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 algn="l">
              <a:buNone/>
              <a:defRPr sz="1599" b="1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708618-C71C-4375-96E3-D8E047F4EA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668" y="5277366"/>
            <a:ext cx="2745919" cy="1099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D2C073-84DF-4531-975C-0737A9CC0A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824" y="6672350"/>
            <a:ext cx="12197647" cy="19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63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6142BC8-2B93-3DF2-D527-265CA08C7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E6867E6-2C8F-0FB1-0EC5-BA2E28B15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4B73138-8FFE-527E-8411-8044FA8F61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51835-3646-5D4F-A0B0-89CA7F04537D}" type="datetimeFigureOut">
              <a:rPr lang="cs-CZ" smtClean="0"/>
              <a:t>05.04.2024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F54433-B084-E8E5-8951-20BF105CF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66808B-7E59-5A31-D3DB-CFD2CA97E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E6026-3B6B-F647-B3ED-4199EE756E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950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jp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281E338-D954-499E-AFFA-1533DA1AC7D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7" y="3372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281E338-D954-499E-AFFA-1533DA1AC7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7" y="3372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6D297B3-5CA6-40D6-9C1B-0BE96D73B57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785"/>
            <a:ext cx="158667" cy="15866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3998" b="1" dirty="0">
              <a:solidFill>
                <a:schemeClr val="tx1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3257158" y="358645"/>
            <a:ext cx="5677683" cy="97919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Futura" panose="020B0602020204020303" pitchFamily="34" charset="-79"/>
                <a:cs typeface="Futura" panose="020B0602020204020303" pitchFamily="34" charset="-79"/>
              </a:rPr>
              <a:t>MILLENIUM TECHNOLOGIES</a:t>
            </a:r>
          </a:p>
        </p:txBody>
      </p:sp>
      <p:pic>
        <p:nvPicPr>
          <p:cNvPr id="5" name="Obrázek 4" descr="Obsah obrázku text, elektronika, obvod&#10;&#10;Popis byl vytvořen automaticky">
            <a:extLst>
              <a:ext uri="{FF2B5EF4-FFF2-40B4-BE49-F238E27FC236}">
                <a16:creationId xmlns:a16="http://schemas.microsoft.com/office/drawing/2014/main" id="{ECCDF5B2-EA7C-FB50-24E3-882EC7F2B5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438421"/>
            <a:ext cx="12192000" cy="398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318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906A32-B23F-6EBB-07BD-4EF20F98D6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8D438F3-74E8-1BF3-AB8E-6CABE13350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1381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625E08-DF56-1F2A-57A2-B58D168FE4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3B531B3-F62A-6E35-3C27-8621BB05F7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9730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4">
            <a:extLst>
              <a:ext uri="{FF2B5EF4-FFF2-40B4-BE49-F238E27FC236}">
                <a16:creationId xmlns:a16="http://schemas.microsoft.com/office/drawing/2014/main" id="{CB9E4785-80AB-FD13-A176-F64746CB7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2" y="3109253"/>
            <a:ext cx="10649784" cy="979702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bg1"/>
                </a:solidFill>
                <a:latin typeface="PT Sans" panose="020B0503020203020204" pitchFamily="34" charset="0"/>
              </a:rPr>
              <a:t>Děkujeme Vám za pozornost</a:t>
            </a:r>
            <a:endParaRPr lang="cs-CZ" b="1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" name="Podnadpis 5">
            <a:extLst>
              <a:ext uri="{FF2B5EF4-FFF2-40B4-BE49-F238E27FC236}">
                <a16:creationId xmlns:a16="http://schemas.microsoft.com/office/drawing/2014/main" id="{6E8B1743-D266-B65E-ECA4-8E1E2A2E1B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501" y="4201190"/>
            <a:ext cx="10649783" cy="483426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Futura PT Bold"/>
              </a:rPr>
              <a:t>www.millenium-technologies.cz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9E27C33-CB7D-BE4B-74E1-ABFA73FA52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195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504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O6k8ni8Q5mjfXQ0hpsSS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aQ4D7AIR5Wjosga8YALCQ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</TotalTime>
  <Words>11</Words>
  <Application>Microsoft Office PowerPoint</Application>
  <PresentationFormat>Širokoúhlá obrazovka</PresentationFormat>
  <Paragraphs>3</Paragraphs>
  <Slides>4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15" baseType="lpstr">
      <vt:lpstr>Arial</vt:lpstr>
      <vt:lpstr>Calibri</vt:lpstr>
      <vt:lpstr>Calibri Light</vt:lpstr>
      <vt:lpstr>EYInterstate Light</vt:lpstr>
      <vt:lpstr>Futura</vt:lpstr>
      <vt:lpstr>Futura PT Bold</vt:lpstr>
      <vt:lpstr>PT Sans</vt:lpstr>
      <vt:lpstr>Segoe UI</vt:lpstr>
      <vt:lpstr>Segoe UI Semibold</vt:lpstr>
      <vt:lpstr>Motiv Office</vt:lpstr>
      <vt:lpstr>think-cell Slide</vt:lpstr>
      <vt:lpstr>MILLENIUM TECHNOLOGIES</vt:lpstr>
      <vt:lpstr>Prezentace aplikace PowerPoint</vt:lpstr>
      <vt:lpstr>Prezentace aplikace PowerPoint</vt:lpstr>
      <vt:lpstr>Děkujeme Vám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MILLENIUM TECHNOLOGIES</dc:title>
  <dc:creator>Jan Khyr</dc:creator>
  <cp:lastModifiedBy>Michal Virius</cp:lastModifiedBy>
  <cp:revision>6</cp:revision>
  <dcterms:created xsi:type="dcterms:W3CDTF">2022-05-02T19:32:48Z</dcterms:created>
  <dcterms:modified xsi:type="dcterms:W3CDTF">2024-04-05T08:08:47Z</dcterms:modified>
</cp:coreProperties>
</file>